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aleway"/>
      <p:regular r:id="rId46"/>
      <p:bold r:id="rId47"/>
      <p:italic r:id="rId48"/>
      <p:boldItalic r:id="rId49"/>
    </p:embeddedFont>
    <p:embeddedFont>
      <p:font typeface="Poppins"/>
      <p:regular r:id="rId50"/>
      <p:bold r:id="rId51"/>
      <p:italic r:id="rId52"/>
      <p:boldItalic r:id="rId53"/>
    </p:embeddedFont>
    <p:embeddedFont>
      <p:font typeface="Anaheim"/>
      <p:regular r:id="rId54"/>
    </p:embeddedFont>
    <p:embeddedFont>
      <p:font typeface="Poppins Black"/>
      <p:bold r:id="rId55"/>
      <p:boldItalic r:id="rId56"/>
    </p:embeddedFont>
    <p:embeddedFont>
      <p:font typeface="Barlow"/>
      <p:regular r:id="rId57"/>
      <p:bold r:id="rId58"/>
      <p:italic r:id="rId59"/>
      <p:boldItalic r:id="rId60"/>
    </p:embeddedFont>
    <p:embeddedFont>
      <p:font typeface="Poppins ExtraBold"/>
      <p:bold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aleway-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oppinsExtraBold-boldItalic.fntdata"/><Relationship Id="rId61" Type="http://schemas.openxmlformats.org/officeDocument/2006/relationships/font" Target="fonts/PoppinsExtraBold-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Barlow-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bold.fntdata"/><Relationship Id="rId50" Type="http://schemas.openxmlformats.org/officeDocument/2006/relationships/font" Target="fonts/Poppins-regular.fntdata"/><Relationship Id="rId53" Type="http://schemas.openxmlformats.org/officeDocument/2006/relationships/font" Target="fonts/Poppins-boldItalic.fntdata"/><Relationship Id="rId52" Type="http://schemas.openxmlformats.org/officeDocument/2006/relationships/font" Target="fonts/Poppins-italic.fntdata"/><Relationship Id="rId11" Type="http://schemas.openxmlformats.org/officeDocument/2006/relationships/slide" Target="slides/slide6.xml"/><Relationship Id="rId55" Type="http://schemas.openxmlformats.org/officeDocument/2006/relationships/font" Target="fonts/PoppinsBlack-bold.fntdata"/><Relationship Id="rId10" Type="http://schemas.openxmlformats.org/officeDocument/2006/relationships/slide" Target="slides/slide5.xml"/><Relationship Id="rId54" Type="http://schemas.openxmlformats.org/officeDocument/2006/relationships/font" Target="fonts/Anaheim-regular.fntdata"/><Relationship Id="rId13" Type="http://schemas.openxmlformats.org/officeDocument/2006/relationships/slide" Target="slides/slide8.xml"/><Relationship Id="rId57" Type="http://schemas.openxmlformats.org/officeDocument/2006/relationships/font" Target="fonts/Barlow-regular.fntdata"/><Relationship Id="rId12" Type="http://schemas.openxmlformats.org/officeDocument/2006/relationships/slide" Target="slides/slide7.xml"/><Relationship Id="rId56" Type="http://schemas.openxmlformats.org/officeDocument/2006/relationships/font" Target="fonts/PoppinsBlack-boldItalic.fntdata"/><Relationship Id="rId15" Type="http://schemas.openxmlformats.org/officeDocument/2006/relationships/slide" Target="slides/slide10.xml"/><Relationship Id="rId59" Type="http://schemas.openxmlformats.org/officeDocument/2006/relationships/font" Target="fonts/Barlow-italic.fntdata"/><Relationship Id="rId14" Type="http://schemas.openxmlformats.org/officeDocument/2006/relationships/slide" Target="slides/slide9.xml"/><Relationship Id="rId58" Type="http://schemas.openxmlformats.org/officeDocument/2006/relationships/font" Target="fonts/Barlow-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c8a233d7e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c8a233d7e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c8ba94735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2c8ba94735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c8ba94735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2c8ba94735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c8920281c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2c8920281c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c8920281c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2c8920281c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c8920281c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2c8920281c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2c8920281cf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2c8920281cf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c8920281cf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c8920281cf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2c8920281cf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2c8920281cf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c8920281cf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2c8920281cf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c8920281cf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2c8920281cf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c8920281cf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2c8920281cf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2c8920281cf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2c8920281cf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c8ba947351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2c8ba947351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c8ba94735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c8ba94735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2c8ba947351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2c8ba947351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c8ba947351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2c8ba947351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c8ba947351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c8ba947351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c8a233d7e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c8a233d7e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2c8a233d7e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2c8a233d7e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2c8a233d7e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2c8a233d7e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2c8920281cf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2c8920281cf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8ba947351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2c8ba947351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2c8ba947351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2c8ba947351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2c8ba947351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2c8ba947351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c8920281cf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c8920281cf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2c8920281cf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2c8920281cf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2c8ba947351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2c8ba947351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c8a233d7e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c8a233d7e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c8a233d7e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c8a233d7e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c8920281cf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c8920281cf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c8a233d7e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2c8a233d7e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6782" y="-1232671"/>
            <a:ext cx="9807905" cy="7974474"/>
            <a:chOff x="-6782" y="-1232671"/>
            <a:chExt cx="9807905" cy="7974474"/>
          </a:xfrm>
        </p:grpSpPr>
        <p:sp>
          <p:nvSpPr>
            <p:cNvPr id="11" name="Google Shape;11;p2"/>
            <p:cNvSpPr/>
            <p:nvPr/>
          </p:nvSpPr>
          <p:spPr>
            <a:xfrm rot="-5400000">
              <a:off x="7120124" y="4060803"/>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 y="4104678"/>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10800000">
              <a:off x="-6782" y="-1232671"/>
              <a:ext cx="9150782"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885529" y="302485"/>
            <a:ext cx="10998540" cy="4878740"/>
            <a:chOff x="-885529" y="302485"/>
            <a:chExt cx="10998540" cy="4878740"/>
          </a:xfrm>
        </p:grpSpPr>
        <p:sp>
          <p:nvSpPr>
            <p:cNvPr id="15" name="Google Shape;15;p2"/>
            <p:cNvSpPr/>
            <p:nvPr/>
          </p:nvSpPr>
          <p:spPr>
            <a:xfrm>
              <a:off x="2581296" y="4914218"/>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7266974" y="4937849"/>
              <a:ext cx="1205478" cy="219752"/>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93550" y="4455724"/>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flipH="1" rot="10800000">
              <a:off x="8291042" y="569492"/>
              <a:ext cx="1821969" cy="184293"/>
            </a:xfrm>
            <a:custGeom>
              <a:rect b="b" l="l" r="r" t="t"/>
              <a:pathLst>
                <a:path extrusionOk="0" h="2901" w="28680">
                  <a:moveTo>
                    <a:pt x="28679" y="1"/>
                  </a:moveTo>
                  <a:lnTo>
                    <a:pt x="2737" y="162"/>
                  </a:lnTo>
                  <a:lnTo>
                    <a:pt x="1" y="2900"/>
                  </a:lnTo>
                  <a:lnTo>
                    <a:pt x="28679" y="2751"/>
                  </a:lnTo>
                  <a:lnTo>
                    <a:pt x="286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flipH="1">
              <a:off x="-885529" y="302485"/>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689412" y="-2417039"/>
            <a:ext cx="11168660" cy="9105554"/>
            <a:chOff x="-689412" y="-2417039"/>
            <a:chExt cx="11168660" cy="9105554"/>
          </a:xfrm>
        </p:grpSpPr>
        <p:grpSp>
          <p:nvGrpSpPr>
            <p:cNvPr id="21" name="Google Shape;21;p2"/>
            <p:cNvGrpSpPr/>
            <p:nvPr/>
          </p:nvGrpSpPr>
          <p:grpSpPr>
            <a:xfrm>
              <a:off x="6699625" y="4455725"/>
              <a:ext cx="3779622" cy="1782883"/>
              <a:chOff x="5782225" y="4455725"/>
              <a:chExt cx="3779622" cy="1782883"/>
            </a:xfrm>
          </p:grpSpPr>
          <p:sp>
            <p:nvSpPr>
              <p:cNvPr id="22" name="Google Shape;22;p2"/>
              <p:cNvSpPr/>
              <p:nvPr/>
            </p:nvSpPr>
            <p:spPr>
              <a:xfrm>
                <a:off x="6756575" y="44557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782225" y="47012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a:off x="-48925" y="4604000"/>
              <a:ext cx="5424616" cy="2084515"/>
              <a:chOff x="0" y="4604000"/>
              <a:chExt cx="5424616" cy="2084515"/>
            </a:xfrm>
          </p:grpSpPr>
          <p:sp>
            <p:nvSpPr>
              <p:cNvPr id="25" name="Google Shape;25;p2"/>
              <p:cNvSpPr/>
              <p:nvPr/>
            </p:nvSpPr>
            <p:spPr>
              <a:xfrm>
                <a:off x="0" y="4604000"/>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929600" y="4604000"/>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2"/>
            <p:cNvSpPr/>
            <p:nvPr/>
          </p:nvSpPr>
          <p:spPr>
            <a:xfrm rot="10800000">
              <a:off x="-689412" y="-117347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10800000">
              <a:off x="4880516" y="-2417039"/>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2"/>
          <p:cNvSpPr txBox="1"/>
          <p:nvPr>
            <p:ph type="ctrTitle"/>
          </p:nvPr>
        </p:nvSpPr>
        <p:spPr>
          <a:xfrm>
            <a:off x="1394250" y="1432275"/>
            <a:ext cx="6355500" cy="16101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43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30" name="Google Shape;30;p2"/>
          <p:cNvSpPr txBox="1"/>
          <p:nvPr>
            <p:ph idx="1" type="subTitle"/>
          </p:nvPr>
        </p:nvSpPr>
        <p:spPr>
          <a:xfrm>
            <a:off x="1394250" y="3058425"/>
            <a:ext cx="6355500" cy="38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1" name="Shape 221"/>
        <p:cNvGrpSpPr/>
        <p:nvPr/>
      </p:nvGrpSpPr>
      <p:grpSpPr>
        <a:xfrm>
          <a:off x="0" y="0"/>
          <a:ext cx="0" cy="0"/>
          <a:chOff x="0" y="0"/>
          <a:chExt cx="0" cy="0"/>
        </a:xfrm>
      </p:grpSpPr>
      <p:grpSp>
        <p:nvGrpSpPr>
          <p:cNvPr id="222" name="Google Shape;222;p11"/>
          <p:cNvGrpSpPr/>
          <p:nvPr/>
        </p:nvGrpSpPr>
        <p:grpSpPr>
          <a:xfrm flipH="1" rot="10800000">
            <a:off x="-3394" y="-2273839"/>
            <a:ext cx="9804518" cy="8448224"/>
            <a:chOff x="-3394" y="-1706421"/>
            <a:chExt cx="9804518" cy="8448224"/>
          </a:xfrm>
        </p:grpSpPr>
        <p:sp>
          <p:nvSpPr>
            <p:cNvPr id="223" name="Google Shape;223;p11"/>
            <p:cNvSpPr/>
            <p:nvPr/>
          </p:nvSpPr>
          <p:spPr>
            <a:xfrm rot="-5400000">
              <a:off x="7120124" y="4060803"/>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a:off x="-1" y="3797828"/>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rot="10800000">
              <a:off x="-3394" y="-1706421"/>
              <a:ext cx="9150782"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11"/>
          <p:cNvSpPr txBox="1"/>
          <p:nvPr>
            <p:ph hasCustomPrompt="1" type="title"/>
          </p:nvPr>
        </p:nvSpPr>
        <p:spPr>
          <a:xfrm>
            <a:off x="3025725" y="1918850"/>
            <a:ext cx="4078800" cy="768000"/>
          </a:xfrm>
          <a:prstGeom prst="rect">
            <a:avLst/>
          </a:prstGeom>
        </p:spPr>
        <p:txBody>
          <a:bodyPr anchorCtr="0" anchor="ctr" bIns="91425" lIns="91425" spcFirstLastPara="1" rIns="91425" wrap="square" tIns="91425">
            <a:noAutofit/>
          </a:bodyPr>
          <a:lstStyle>
            <a:lvl1pPr lvl="0">
              <a:spcBef>
                <a:spcPts val="0"/>
              </a:spcBef>
              <a:spcAft>
                <a:spcPts val="0"/>
              </a:spcAft>
              <a:buSzPts val="9600"/>
              <a:buFont typeface="Poppins"/>
              <a:buNone/>
              <a:defRPr sz="5300">
                <a:latin typeface="Poppins"/>
                <a:ea typeface="Poppins"/>
                <a:cs typeface="Poppins"/>
                <a:sym typeface="Poppins"/>
              </a:defRPr>
            </a:lvl1pPr>
            <a:lvl2pPr lvl="1" algn="ctr">
              <a:spcBef>
                <a:spcPts val="0"/>
              </a:spcBef>
              <a:spcAft>
                <a:spcPts val="0"/>
              </a:spcAft>
              <a:buSzPts val="9600"/>
              <a:buFont typeface="Poppins"/>
              <a:buNone/>
              <a:defRPr b="0" sz="9600">
                <a:latin typeface="Poppins"/>
                <a:ea typeface="Poppins"/>
                <a:cs typeface="Poppins"/>
                <a:sym typeface="Poppins"/>
              </a:defRPr>
            </a:lvl2pPr>
            <a:lvl3pPr lvl="2" algn="ctr">
              <a:spcBef>
                <a:spcPts val="0"/>
              </a:spcBef>
              <a:spcAft>
                <a:spcPts val="0"/>
              </a:spcAft>
              <a:buSzPts val="9600"/>
              <a:buFont typeface="Poppins"/>
              <a:buNone/>
              <a:defRPr b="0" sz="9600">
                <a:latin typeface="Poppins"/>
                <a:ea typeface="Poppins"/>
                <a:cs typeface="Poppins"/>
                <a:sym typeface="Poppins"/>
              </a:defRPr>
            </a:lvl3pPr>
            <a:lvl4pPr lvl="3" algn="ctr">
              <a:spcBef>
                <a:spcPts val="0"/>
              </a:spcBef>
              <a:spcAft>
                <a:spcPts val="0"/>
              </a:spcAft>
              <a:buSzPts val="9600"/>
              <a:buFont typeface="Poppins"/>
              <a:buNone/>
              <a:defRPr b="0" sz="9600">
                <a:latin typeface="Poppins"/>
                <a:ea typeface="Poppins"/>
                <a:cs typeface="Poppins"/>
                <a:sym typeface="Poppins"/>
              </a:defRPr>
            </a:lvl4pPr>
            <a:lvl5pPr lvl="4" algn="ctr">
              <a:spcBef>
                <a:spcPts val="0"/>
              </a:spcBef>
              <a:spcAft>
                <a:spcPts val="0"/>
              </a:spcAft>
              <a:buSzPts val="9600"/>
              <a:buFont typeface="Poppins"/>
              <a:buNone/>
              <a:defRPr b="0" sz="9600">
                <a:latin typeface="Poppins"/>
                <a:ea typeface="Poppins"/>
                <a:cs typeface="Poppins"/>
                <a:sym typeface="Poppins"/>
              </a:defRPr>
            </a:lvl5pPr>
            <a:lvl6pPr lvl="5" algn="ctr">
              <a:spcBef>
                <a:spcPts val="0"/>
              </a:spcBef>
              <a:spcAft>
                <a:spcPts val="0"/>
              </a:spcAft>
              <a:buSzPts val="9600"/>
              <a:buFont typeface="Poppins"/>
              <a:buNone/>
              <a:defRPr b="0" sz="9600">
                <a:latin typeface="Poppins"/>
                <a:ea typeface="Poppins"/>
                <a:cs typeface="Poppins"/>
                <a:sym typeface="Poppins"/>
              </a:defRPr>
            </a:lvl6pPr>
            <a:lvl7pPr lvl="6" algn="ctr">
              <a:spcBef>
                <a:spcPts val="0"/>
              </a:spcBef>
              <a:spcAft>
                <a:spcPts val="0"/>
              </a:spcAft>
              <a:buSzPts val="9600"/>
              <a:buFont typeface="Poppins"/>
              <a:buNone/>
              <a:defRPr b="0" sz="9600">
                <a:latin typeface="Poppins"/>
                <a:ea typeface="Poppins"/>
                <a:cs typeface="Poppins"/>
                <a:sym typeface="Poppins"/>
              </a:defRPr>
            </a:lvl7pPr>
            <a:lvl8pPr lvl="7" algn="ctr">
              <a:spcBef>
                <a:spcPts val="0"/>
              </a:spcBef>
              <a:spcAft>
                <a:spcPts val="0"/>
              </a:spcAft>
              <a:buSzPts val="9600"/>
              <a:buFont typeface="Poppins"/>
              <a:buNone/>
              <a:defRPr b="0" sz="9600">
                <a:latin typeface="Poppins"/>
                <a:ea typeface="Poppins"/>
                <a:cs typeface="Poppins"/>
                <a:sym typeface="Poppins"/>
              </a:defRPr>
            </a:lvl8pPr>
            <a:lvl9pPr lvl="8" algn="ctr">
              <a:spcBef>
                <a:spcPts val="0"/>
              </a:spcBef>
              <a:spcAft>
                <a:spcPts val="0"/>
              </a:spcAft>
              <a:buSzPts val="9600"/>
              <a:buFont typeface="Poppins"/>
              <a:buNone/>
              <a:defRPr b="0" sz="9600">
                <a:latin typeface="Poppins"/>
                <a:ea typeface="Poppins"/>
                <a:cs typeface="Poppins"/>
                <a:sym typeface="Poppins"/>
              </a:defRPr>
            </a:lvl9pPr>
          </a:lstStyle>
          <a:p>
            <a:r>
              <a:t>xx%</a:t>
            </a:r>
          </a:p>
        </p:txBody>
      </p:sp>
      <p:sp>
        <p:nvSpPr>
          <p:cNvPr id="227" name="Google Shape;227;p11"/>
          <p:cNvSpPr txBox="1"/>
          <p:nvPr>
            <p:ph idx="1" type="subTitle"/>
          </p:nvPr>
        </p:nvSpPr>
        <p:spPr>
          <a:xfrm>
            <a:off x="3025725" y="2697650"/>
            <a:ext cx="4078800" cy="497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28" name="Google Shape;228;p11"/>
          <p:cNvGrpSpPr/>
          <p:nvPr/>
        </p:nvGrpSpPr>
        <p:grpSpPr>
          <a:xfrm>
            <a:off x="998171" y="-8"/>
            <a:ext cx="6608794" cy="5143512"/>
            <a:chOff x="998171" y="-8"/>
            <a:chExt cx="6608794" cy="5143512"/>
          </a:xfrm>
        </p:grpSpPr>
        <p:sp>
          <p:nvSpPr>
            <p:cNvPr id="229" name="Google Shape;229;p11"/>
            <p:cNvSpPr/>
            <p:nvPr/>
          </p:nvSpPr>
          <p:spPr>
            <a:xfrm rot="10800000">
              <a:off x="998171" y="4876498"/>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a:off x="6600181" y="-8"/>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11"/>
          <p:cNvGrpSpPr/>
          <p:nvPr/>
        </p:nvGrpSpPr>
        <p:grpSpPr>
          <a:xfrm flipH="1" rot="10800000">
            <a:off x="-1443375" y="-2220551"/>
            <a:ext cx="11922622" cy="9653454"/>
            <a:chOff x="-1443375" y="-2964939"/>
            <a:chExt cx="11922622" cy="9653454"/>
          </a:xfrm>
        </p:grpSpPr>
        <p:grpSp>
          <p:nvGrpSpPr>
            <p:cNvPr id="232" name="Google Shape;232;p11"/>
            <p:cNvGrpSpPr/>
            <p:nvPr/>
          </p:nvGrpSpPr>
          <p:grpSpPr>
            <a:xfrm>
              <a:off x="6475250" y="3928475"/>
              <a:ext cx="4003997" cy="2064658"/>
              <a:chOff x="5557850" y="3928475"/>
              <a:chExt cx="4003997" cy="2064658"/>
            </a:xfrm>
          </p:grpSpPr>
          <p:sp>
            <p:nvSpPr>
              <p:cNvPr id="233" name="Google Shape;233;p11"/>
              <p:cNvSpPr/>
              <p:nvPr/>
            </p:nvSpPr>
            <p:spPr>
              <a:xfrm>
                <a:off x="6756575" y="44557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a:off x="5557850" y="392847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11"/>
            <p:cNvGrpSpPr/>
            <p:nvPr/>
          </p:nvGrpSpPr>
          <p:grpSpPr>
            <a:xfrm>
              <a:off x="-1443375" y="3908625"/>
              <a:ext cx="5889466" cy="2779890"/>
              <a:chOff x="-1394450" y="3908625"/>
              <a:chExt cx="5889466" cy="2779890"/>
            </a:xfrm>
          </p:grpSpPr>
          <p:sp>
            <p:nvSpPr>
              <p:cNvPr id="236" name="Google Shape;236;p11"/>
              <p:cNvSpPr/>
              <p:nvPr/>
            </p:nvSpPr>
            <p:spPr>
              <a:xfrm>
                <a:off x="0" y="4604000"/>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a:off x="-1394450" y="39086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11"/>
            <p:cNvSpPr/>
            <p:nvPr/>
          </p:nvSpPr>
          <p:spPr>
            <a:xfrm rot="10800000">
              <a:off x="-377487" y="-14120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rot="10800000">
              <a:off x="4605266" y="-2964939"/>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241" name="Shape 241"/>
        <p:cNvGrpSpPr/>
        <p:nvPr/>
      </p:nvGrpSpPr>
      <p:grpSpPr>
        <a:xfrm>
          <a:off x="0" y="0"/>
          <a:ext cx="0" cy="0"/>
          <a:chOff x="0" y="0"/>
          <a:chExt cx="0" cy="0"/>
        </a:xfrm>
      </p:grpSpPr>
      <p:sp>
        <p:nvSpPr>
          <p:cNvPr id="242" name="Google Shape;242;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43" name="Shape 243"/>
        <p:cNvGrpSpPr/>
        <p:nvPr/>
      </p:nvGrpSpPr>
      <p:grpSpPr>
        <a:xfrm>
          <a:off x="0" y="0"/>
          <a:ext cx="0" cy="0"/>
          <a:chOff x="0" y="0"/>
          <a:chExt cx="0" cy="0"/>
        </a:xfrm>
      </p:grpSpPr>
      <p:grpSp>
        <p:nvGrpSpPr>
          <p:cNvPr id="244" name="Google Shape;244;p13"/>
          <p:cNvGrpSpPr/>
          <p:nvPr/>
        </p:nvGrpSpPr>
        <p:grpSpPr>
          <a:xfrm>
            <a:off x="-150966" y="-1569997"/>
            <a:ext cx="9294978" cy="8009776"/>
            <a:chOff x="-150966" y="-1569997"/>
            <a:chExt cx="9294978" cy="8009776"/>
          </a:xfrm>
        </p:grpSpPr>
        <p:sp>
          <p:nvSpPr>
            <p:cNvPr id="245" name="Google Shape;245;p13"/>
            <p:cNvSpPr/>
            <p:nvPr/>
          </p:nvSpPr>
          <p:spPr>
            <a:xfrm flipH="1">
              <a:off x="-150966" y="452838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p:nvPr/>
          </p:nvSpPr>
          <p:spPr>
            <a:xfrm rot="10800000">
              <a:off x="5623599" y="-1569997"/>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13"/>
          <p:cNvSpPr txBox="1"/>
          <p:nvPr>
            <p:ph idx="1" type="subTitle"/>
          </p:nvPr>
        </p:nvSpPr>
        <p:spPr>
          <a:xfrm>
            <a:off x="1024750" y="3241688"/>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248" name="Google Shape;248;p13"/>
          <p:cNvSpPr txBox="1"/>
          <p:nvPr>
            <p:ph idx="2" type="subTitle"/>
          </p:nvPr>
        </p:nvSpPr>
        <p:spPr>
          <a:xfrm>
            <a:off x="3419221" y="3241688"/>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249" name="Google Shape;249;p13"/>
          <p:cNvSpPr txBox="1"/>
          <p:nvPr>
            <p:ph idx="3" type="subTitle"/>
          </p:nvPr>
        </p:nvSpPr>
        <p:spPr>
          <a:xfrm>
            <a:off x="5813699" y="3241688"/>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250" name="Google Shape;250;p13"/>
          <p:cNvSpPr txBox="1"/>
          <p:nvPr>
            <p:ph idx="4" type="subTitle"/>
          </p:nvPr>
        </p:nvSpPr>
        <p:spPr>
          <a:xfrm>
            <a:off x="1024750" y="179616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251" name="Google Shape;251;p13"/>
          <p:cNvSpPr txBox="1"/>
          <p:nvPr>
            <p:ph idx="5" type="subTitle"/>
          </p:nvPr>
        </p:nvSpPr>
        <p:spPr>
          <a:xfrm>
            <a:off x="3419221" y="179616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252" name="Google Shape;252;p13"/>
          <p:cNvSpPr txBox="1"/>
          <p:nvPr>
            <p:ph idx="6" type="subTitle"/>
          </p:nvPr>
        </p:nvSpPr>
        <p:spPr>
          <a:xfrm>
            <a:off x="5813699" y="179616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grpSp>
        <p:nvGrpSpPr>
          <p:cNvPr id="253" name="Google Shape;253;p13"/>
          <p:cNvGrpSpPr/>
          <p:nvPr/>
        </p:nvGrpSpPr>
        <p:grpSpPr>
          <a:xfrm rot="10800000">
            <a:off x="-2096303" y="3730190"/>
            <a:ext cx="3010303" cy="380635"/>
            <a:chOff x="5446772" y="1743190"/>
            <a:chExt cx="3010303" cy="380635"/>
          </a:xfrm>
        </p:grpSpPr>
        <p:grpSp>
          <p:nvGrpSpPr>
            <p:cNvPr id="254" name="Google Shape;254;p13"/>
            <p:cNvGrpSpPr/>
            <p:nvPr/>
          </p:nvGrpSpPr>
          <p:grpSpPr>
            <a:xfrm flipH="1">
              <a:off x="5898325" y="1865405"/>
              <a:ext cx="1567047" cy="45661"/>
              <a:chOff x="1754675" y="2661275"/>
              <a:chExt cx="1945675" cy="56700"/>
            </a:xfrm>
          </p:grpSpPr>
          <p:cxnSp>
            <p:nvCxnSpPr>
              <p:cNvPr id="255" name="Google Shape;255;p13"/>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256" name="Google Shape;256;p13"/>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 name="Google Shape;257;p13"/>
            <p:cNvGrpSpPr/>
            <p:nvPr/>
          </p:nvGrpSpPr>
          <p:grpSpPr>
            <a:xfrm flipH="1">
              <a:off x="5477439" y="1987637"/>
              <a:ext cx="1561280" cy="136187"/>
              <a:chOff x="1754675" y="2824000"/>
              <a:chExt cx="4728285" cy="412439"/>
            </a:xfrm>
          </p:grpSpPr>
          <p:sp>
            <p:nvSpPr>
              <p:cNvPr id="258" name="Google Shape;258;p13"/>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259" name="Google Shape;259;p13"/>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13"/>
            <p:cNvGrpSpPr/>
            <p:nvPr/>
          </p:nvGrpSpPr>
          <p:grpSpPr>
            <a:xfrm flipH="1">
              <a:off x="5446772" y="1743190"/>
              <a:ext cx="3010303" cy="45661"/>
              <a:chOff x="1766900" y="2869225"/>
              <a:chExt cx="3737650" cy="56700"/>
            </a:xfrm>
          </p:grpSpPr>
          <p:cxnSp>
            <p:nvCxnSpPr>
              <p:cNvPr id="261" name="Google Shape;261;p13"/>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262" name="Google Shape;262;p13"/>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3" name="Google Shape;263;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4" name="Google Shape;264;p13"/>
          <p:cNvSpPr txBox="1"/>
          <p:nvPr>
            <p:ph hasCustomPrompt="1" idx="7" type="title"/>
          </p:nvPr>
        </p:nvSpPr>
        <p:spPr>
          <a:xfrm>
            <a:off x="1450150" y="1229150"/>
            <a:ext cx="567000" cy="56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65" name="Google Shape;265;p13"/>
          <p:cNvSpPr txBox="1"/>
          <p:nvPr>
            <p:ph hasCustomPrompt="1" idx="8" type="title"/>
          </p:nvPr>
        </p:nvSpPr>
        <p:spPr>
          <a:xfrm>
            <a:off x="1450200" y="2674700"/>
            <a:ext cx="567000" cy="56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66" name="Google Shape;266;p13"/>
          <p:cNvSpPr txBox="1"/>
          <p:nvPr>
            <p:ph hasCustomPrompt="1" idx="9" type="title"/>
          </p:nvPr>
        </p:nvSpPr>
        <p:spPr>
          <a:xfrm>
            <a:off x="3844625" y="1229151"/>
            <a:ext cx="567000" cy="56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67" name="Google Shape;267;p13"/>
          <p:cNvSpPr txBox="1"/>
          <p:nvPr>
            <p:ph hasCustomPrompt="1" idx="13" type="title"/>
          </p:nvPr>
        </p:nvSpPr>
        <p:spPr>
          <a:xfrm>
            <a:off x="3844625" y="2674699"/>
            <a:ext cx="567000" cy="56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68" name="Google Shape;268;p13"/>
          <p:cNvSpPr txBox="1"/>
          <p:nvPr>
            <p:ph hasCustomPrompt="1" idx="14" type="title"/>
          </p:nvPr>
        </p:nvSpPr>
        <p:spPr>
          <a:xfrm>
            <a:off x="6239100" y="1229152"/>
            <a:ext cx="567000" cy="572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69" name="Google Shape;269;p13"/>
          <p:cNvSpPr txBox="1"/>
          <p:nvPr>
            <p:ph hasCustomPrompt="1" idx="15" type="title"/>
          </p:nvPr>
        </p:nvSpPr>
        <p:spPr>
          <a:xfrm>
            <a:off x="6239100" y="2674703"/>
            <a:ext cx="567000" cy="572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70" name="Google Shape;270;p13"/>
          <p:cNvSpPr/>
          <p:nvPr/>
        </p:nvSpPr>
        <p:spPr>
          <a:xfrm rot="10800000">
            <a:off x="1316384" y="4901259"/>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3"/>
          <p:cNvSpPr/>
          <p:nvPr/>
        </p:nvSpPr>
        <p:spPr>
          <a:xfrm flipH="1">
            <a:off x="-585437" y="423005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73" name="Shape 273"/>
        <p:cNvGrpSpPr/>
        <p:nvPr/>
      </p:nvGrpSpPr>
      <p:grpSpPr>
        <a:xfrm>
          <a:off x="0" y="0"/>
          <a:ext cx="0" cy="0"/>
          <a:chOff x="0" y="0"/>
          <a:chExt cx="0" cy="0"/>
        </a:xfrm>
      </p:grpSpPr>
      <p:grpSp>
        <p:nvGrpSpPr>
          <p:cNvPr id="274" name="Google Shape;274;p14"/>
          <p:cNvGrpSpPr/>
          <p:nvPr/>
        </p:nvGrpSpPr>
        <p:grpSpPr>
          <a:xfrm>
            <a:off x="-10" y="-1658067"/>
            <a:ext cx="9294978" cy="7822922"/>
            <a:chOff x="-10" y="-1658067"/>
            <a:chExt cx="9294978" cy="7822922"/>
          </a:xfrm>
        </p:grpSpPr>
        <p:sp>
          <p:nvSpPr>
            <p:cNvPr id="275" name="Google Shape;275;p14"/>
            <p:cNvSpPr/>
            <p:nvPr/>
          </p:nvSpPr>
          <p:spPr>
            <a:xfrm flipH="1" rot="10800000">
              <a:off x="0" y="-82735"/>
              <a:ext cx="2227897" cy="1165463"/>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flipH="1">
              <a:off x="-10" y="4253459"/>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rot="10800000">
              <a:off x="3765449" y="-1658067"/>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14"/>
          <p:cNvGrpSpPr/>
          <p:nvPr/>
        </p:nvGrpSpPr>
        <p:grpSpPr>
          <a:xfrm>
            <a:off x="214581" y="-8"/>
            <a:ext cx="1593209" cy="183531"/>
            <a:chOff x="385056" y="-8"/>
            <a:chExt cx="1593209" cy="183531"/>
          </a:xfrm>
        </p:grpSpPr>
        <p:sp>
          <p:nvSpPr>
            <p:cNvPr id="279" name="Google Shape;279;p14"/>
            <p:cNvSpPr/>
            <p:nvPr/>
          </p:nvSpPr>
          <p:spPr>
            <a:xfrm flipH="1">
              <a:off x="385056" y="-8"/>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flipH="1">
              <a:off x="971481" y="-8"/>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14"/>
          <p:cNvGrpSpPr/>
          <p:nvPr/>
        </p:nvGrpSpPr>
        <p:grpSpPr>
          <a:xfrm>
            <a:off x="-641180" y="447742"/>
            <a:ext cx="10174669" cy="4695754"/>
            <a:chOff x="-641180" y="447742"/>
            <a:chExt cx="10174669" cy="4695754"/>
          </a:xfrm>
        </p:grpSpPr>
        <p:sp>
          <p:nvSpPr>
            <p:cNvPr id="282" name="Google Shape;282;p14"/>
            <p:cNvSpPr/>
            <p:nvPr/>
          </p:nvSpPr>
          <p:spPr>
            <a:xfrm>
              <a:off x="8526706" y="447742"/>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flipH="1">
              <a:off x="6924920" y="491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641180" y="452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14"/>
          <p:cNvSpPr txBox="1"/>
          <p:nvPr>
            <p:ph type="title"/>
          </p:nvPr>
        </p:nvSpPr>
        <p:spPr>
          <a:xfrm>
            <a:off x="1419900" y="3055775"/>
            <a:ext cx="63042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86" name="Google Shape;286;p14"/>
          <p:cNvSpPr txBox="1"/>
          <p:nvPr>
            <p:ph idx="1" type="subTitle"/>
          </p:nvPr>
        </p:nvSpPr>
        <p:spPr>
          <a:xfrm>
            <a:off x="1419900" y="1081900"/>
            <a:ext cx="6304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287" name="Google Shape;287;p14"/>
          <p:cNvGrpSpPr/>
          <p:nvPr/>
        </p:nvGrpSpPr>
        <p:grpSpPr>
          <a:xfrm>
            <a:off x="-689412" y="-1311142"/>
            <a:ext cx="10419597" cy="8141306"/>
            <a:chOff x="-689412" y="-1311142"/>
            <a:chExt cx="10419597" cy="8141306"/>
          </a:xfrm>
        </p:grpSpPr>
        <p:sp>
          <p:nvSpPr>
            <p:cNvPr id="288" name="Google Shape;288;p14"/>
            <p:cNvSpPr/>
            <p:nvPr/>
          </p:nvSpPr>
          <p:spPr>
            <a:xfrm rot="10800000">
              <a:off x="6315079" y="-1311142"/>
              <a:ext cx="2979895" cy="175781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3" y="4753508"/>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rot="10800000">
              <a:off x="-689412" y="-81817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6924913" y="46040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93" name="Shape 293"/>
        <p:cNvGrpSpPr/>
        <p:nvPr/>
      </p:nvGrpSpPr>
      <p:grpSpPr>
        <a:xfrm>
          <a:off x="0" y="0"/>
          <a:ext cx="0" cy="0"/>
          <a:chOff x="0" y="0"/>
          <a:chExt cx="0" cy="0"/>
        </a:xfrm>
      </p:grpSpPr>
      <p:sp>
        <p:nvSpPr>
          <p:cNvPr id="294" name="Google Shape;294;p15"/>
          <p:cNvSpPr txBox="1"/>
          <p:nvPr>
            <p:ph type="title"/>
          </p:nvPr>
        </p:nvSpPr>
        <p:spPr>
          <a:xfrm>
            <a:off x="1103225" y="1490900"/>
            <a:ext cx="3169200" cy="16578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5" name="Google Shape;295;p15"/>
          <p:cNvSpPr txBox="1"/>
          <p:nvPr>
            <p:ph idx="1" type="subTitle"/>
          </p:nvPr>
        </p:nvSpPr>
        <p:spPr>
          <a:xfrm>
            <a:off x="1103225" y="3187975"/>
            <a:ext cx="3169200" cy="77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6" name="Google Shape;296;p15"/>
          <p:cNvSpPr/>
          <p:nvPr>
            <p:ph idx="2" type="pic"/>
          </p:nvPr>
        </p:nvSpPr>
        <p:spPr>
          <a:xfrm>
            <a:off x="4272425" y="613850"/>
            <a:ext cx="3768300" cy="3796800"/>
          </a:xfrm>
          <a:prstGeom prst="rect">
            <a:avLst/>
          </a:prstGeom>
          <a:noFill/>
          <a:ln>
            <a:noFill/>
          </a:ln>
        </p:spPr>
      </p:sp>
      <p:grpSp>
        <p:nvGrpSpPr>
          <p:cNvPr id="297" name="Google Shape;297;p15"/>
          <p:cNvGrpSpPr/>
          <p:nvPr/>
        </p:nvGrpSpPr>
        <p:grpSpPr>
          <a:xfrm flipH="1" rot="10800000">
            <a:off x="-1536301" y="-1730518"/>
            <a:ext cx="10804826" cy="8381753"/>
            <a:chOff x="-1589201" y="-1194493"/>
            <a:chExt cx="10804826" cy="8381753"/>
          </a:xfrm>
        </p:grpSpPr>
        <p:sp>
          <p:nvSpPr>
            <p:cNvPr id="298" name="Google Shape;298;p15"/>
            <p:cNvSpPr/>
            <p:nvPr/>
          </p:nvSpPr>
          <p:spPr>
            <a:xfrm flipH="1" rot="10800000">
              <a:off x="-79353" y="-119449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1589201" y="4818100"/>
              <a:ext cx="4016259" cy="2369160"/>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15"/>
          <p:cNvSpPr/>
          <p:nvPr/>
        </p:nvSpPr>
        <p:spPr>
          <a:xfrm flipH="1" rot="10800000">
            <a:off x="6778074" y="4876489"/>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7378450" y="429690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15"/>
          <p:cNvGrpSpPr/>
          <p:nvPr/>
        </p:nvGrpSpPr>
        <p:grpSpPr>
          <a:xfrm flipH="1">
            <a:off x="-1397466" y="738820"/>
            <a:ext cx="3010303" cy="380635"/>
            <a:chOff x="5446772" y="1743190"/>
            <a:chExt cx="3010303" cy="380635"/>
          </a:xfrm>
        </p:grpSpPr>
        <p:grpSp>
          <p:nvGrpSpPr>
            <p:cNvPr id="303" name="Google Shape;303;p15"/>
            <p:cNvGrpSpPr/>
            <p:nvPr/>
          </p:nvGrpSpPr>
          <p:grpSpPr>
            <a:xfrm flipH="1">
              <a:off x="5898325" y="1865405"/>
              <a:ext cx="1567047" cy="45661"/>
              <a:chOff x="1754675" y="2661275"/>
              <a:chExt cx="1945675" cy="56700"/>
            </a:xfrm>
          </p:grpSpPr>
          <p:cxnSp>
            <p:nvCxnSpPr>
              <p:cNvPr id="304" name="Google Shape;304;p15"/>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305" name="Google Shape;305;p15"/>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5"/>
            <p:cNvGrpSpPr/>
            <p:nvPr/>
          </p:nvGrpSpPr>
          <p:grpSpPr>
            <a:xfrm flipH="1">
              <a:off x="5477439" y="1987637"/>
              <a:ext cx="1561280" cy="136187"/>
              <a:chOff x="1754675" y="2824000"/>
              <a:chExt cx="4728285" cy="412439"/>
            </a:xfrm>
          </p:grpSpPr>
          <p:sp>
            <p:nvSpPr>
              <p:cNvPr id="307" name="Google Shape;307;p15"/>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308" name="Google Shape;308;p15"/>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5"/>
            <p:cNvGrpSpPr/>
            <p:nvPr/>
          </p:nvGrpSpPr>
          <p:grpSpPr>
            <a:xfrm flipH="1">
              <a:off x="5446772" y="1743190"/>
              <a:ext cx="3010303" cy="45661"/>
              <a:chOff x="1766900" y="2869225"/>
              <a:chExt cx="3737650" cy="56700"/>
            </a:xfrm>
          </p:grpSpPr>
          <p:cxnSp>
            <p:nvCxnSpPr>
              <p:cNvPr id="310" name="Google Shape;310;p15"/>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311" name="Google Shape;311;p15"/>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2" name="Google Shape;312;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13" name="Shape 313"/>
        <p:cNvGrpSpPr/>
        <p:nvPr/>
      </p:nvGrpSpPr>
      <p:grpSpPr>
        <a:xfrm>
          <a:off x="0" y="0"/>
          <a:ext cx="0" cy="0"/>
          <a:chOff x="0" y="0"/>
          <a:chExt cx="0" cy="0"/>
        </a:xfrm>
      </p:grpSpPr>
      <p:sp>
        <p:nvSpPr>
          <p:cNvPr id="314" name="Google Shape;314;p16"/>
          <p:cNvSpPr txBox="1"/>
          <p:nvPr>
            <p:ph type="title"/>
          </p:nvPr>
        </p:nvSpPr>
        <p:spPr>
          <a:xfrm>
            <a:off x="872400" y="1637550"/>
            <a:ext cx="32241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5" name="Google Shape;315;p16"/>
          <p:cNvSpPr txBox="1"/>
          <p:nvPr>
            <p:ph idx="1" type="subTitle"/>
          </p:nvPr>
        </p:nvSpPr>
        <p:spPr>
          <a:xfrm>
            <a:off x="872400" y="2700750"/>
            <a:ext cx="32241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316" name="Google Shape;316;p16"/>
          <p:cNvGrpSpPr/>
          <p:nvPr/>
        </p:nvGrpSpPr>
        <p:grpSpPr>
          <a:xfrm>
            <a:off x="-213475" y="-435968"/>
            <a:ext cx="10430912" cy="6926993"/>
            <a:chOff x="-213475" y="-435968"/>
            <a:chExt cx="10430912" cy="6926993"/>
          </a:xfrm>
        </p:grpSpPr>
        <p:sp>
          <p:nvSpPr>
            <p:cNvPr id="317" name="Google Shape;317;p16"/>
            <p:cNvSpPr/>
            <p:nvPr/>
          </p:nvSpPr>
          <p:spPr>
            <a:xfrm flipH="1" rot="10800000">
              <a:off x="7412165" y="-435968"/>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6"/>
            <p:cNvSpPr/>
            <p:nvPr/>
          </p:nvSpPr>
          <p:spPr>
            <a:xfrm flipH="1">
              <a:off x="-213475" y="4603994"/>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16"/>
          <p:cNvGrpSpPr/>
          <p:nvPr/>
        </p:nvGrpSpPr>
        <p:grpSpPr>
          <a:xfrm flipH="1">
            <a:off x="-1986736" y="257018"/>
            <a:ext cx="3567725" cy="692436"/>
            <a:chOff x="5803750" y="1590790"/>
            <a:chExt cx="3567725" cy="692436"/>
          </a:xfrm>
        </p:grpSpPr>
        <p:grpSp>
          <p:nvGrpSpPr>
            <p:cNvPr id="320" name="Google Shape;320;p16"/>
            <p:cNvGrpSpPr/>
            <p:nvPr/>
          </p:nvGrpSpPr>
          <p:grpSpPr>
            <a:xfrm flipH="1">
              <a:off x="5803750" y="2180862"/>
              <a:ext cx="3070084" cy="102364"/>
              <a:chOff x="1779150" y="2604263"/>
              <a:chExt cx="3811875" cy="127113"/>
            </a:xfrm>
          </p:grpSpPr>
          <p:sp>
            <p:nvSpPr>
              <p:cNvPr id="321" name="Google Shape;321;p16"/>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322" name="Google Shape;322;p16"/>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16"/>
            <p:cNvGrpSpPr/>
            <p:nvPr/>
          </p:nvGrpSpPr>
          <p:grpSpPr>
            <a:xfrm flipH="1">
              <a:off x="5898325" y="1789205"/>
              <a:ext cx="1567047" cy="45661"/>
              <a:chOff x="1754675" y="2566652"/>
              <a:chExt cx="1945675" cy="56700"/>
            </a:xfrm>
          </p:grpSpPr>
          <p:cxnSp>
            <p:nvCxnSpPr>
              <p:cNvPr id="324" name="Google Shape;324;p16"/>
              <p:cNvCxnSpPr/>
              <p:nvPr/>
            </p:nvCxnSpPr>
            <p:spPr>
              <a:xfrm>
                <a:off x="1754675" y="2595002"/>
                <a:ext cx="1896000" cy="0"/>
              </a:xfrm>
              <a:prstGeom prst="straightConnector1">
                <a:avLst/>
              </a:prstGeom>
              <a:noFill/>
              <a:ln cap="flat" cmpd="sng" w="9525">
                <a:solidFill>
                  <a:schemeClr val="dk1"/>
                </a:solidFill>
                <a:prstDash val="solid"/>
                <a:round/>
                <a:headEnd len="med" w="med" type="none"/>
                <a:tailEnd len="med" w="med" type="none"/>
              </a:ln>
            </p:spPr>
          </p:cxnSp>
          <p:sp>
            <p:nvSpPr>
              <p:cNvPr id="325" name="Google Shape;325;p16"/>
              <p:cNvSpPr/>
              <p:nvPr/>
            </p:nvSpPr>
            <p:spPr>
              <a:xfrm>
                <a:off x="3643650" y="2566652"/>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16"/>
            <p:cNvGrpSpPr/>
            <p:nvPr/>
          </p:nvGrpSpPr>
          <p:grpSpPr>
            <a:xfrm flipH="1">
              <a:off x="6107964" y="1938899"/>
              <a:ext cx="1561280" cy="136187"/>
              <a:chOff x="-154850" y="2676400"/>
              <a:chExt cx="4728285" cy="412439"/>
            </a:xfrm>
          </p:grpSpPr>
          <p:sp>
            <p:nvSpPr>
              <p:cNvPr id="327" name="Google Shape;327;p16"/>
              <p:cNvSpPr/>
              <p:nvPr/>
            </p:nvSpPr>
            <p:spPr>
              <a:xfrm>
                <a:off x="-154850" y="26764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328" name="Google Shape;328;p16"/>
              <p:cNvSpPr/>
              <p:nvPr/>
            </p:nvSpPr>
            <p:spPr>
              <a:xfrm>
                <a:off x="4439036" y="29544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16"/>
            <p:cNvGrpSpPr/>
            <p:nvPr/>
          </p:nvGrpSpPr>
          <p:grpSpPr>
            <a:xfrm flipH="1">
              <a:off x="6361172" y="1590790"/>
              <a:ext cx="3010303" cy="45661"/>
              <a:chOff x="631564" y="2679979"/>
              <a:chExt cx="3737650" cy="56700"/>
            </a:xfrm>
          </p:grpSpPr>
          <p:cxnSp>
            <p:nvCxnSpPr>
              <p:cNvPr id="330" name="Google Shape;330;p16"/>
              <p:cNvCxnSpPr/>
              <p:nvPr/>
            </p:nvCxnSpPr>
            <p:spPr>
              <a:xfrm>
                <a:off x="631564" y="2708329"/>
                <a:ext cx="3687900" cy="0"/>
              </a:xfrm>
              <a:prstGeom prst="straightConnector1">
                <a:avLst/>
              </a:prstGeom>
              <a:noFill/>
              <a:ln cap="flat" cmpd="sng" w="9525">
                <a:solidFill>
                  <a:schemeClr val="dk1"/>
                </a:solidFill>
                <a:prstDash val="solid"/>
                <a:round/>
                <a:headEnd len="med" w="med" type="none"/>
                <a:tailEnd len="med" w="med" type="none"/>
              </a:ln>
            </p:spPr>
          </p:cxnSp>
          <p:sp>
            <p:nvSpPr>
              <p:cNvPr id="331" name="Google Shape;331;p16"/>
              <p:cNvSpPr/>
              <p:nvPr/>
            </p:nvSpPr>
            <p:spPr>
              <a:xfrm>
                <a:off x="4312514" y="26799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2" name="Google Shape;332;p16"/>
          <p:cNvSpPr/>
          <p:nvPr/>
        </p:nvSpPr>
        <p:spPr>
          <a:xfrm rot="10800000">
            <a:off x="-284501"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16"/>
          <p:cNvGrpSpPr/>
          <p:nvPr/>
        </p:nvGrpSpPr>
        <p:grpSpPr>
          <a:xfrm>
            <a:off x="-1754525" y="-2478031"/>
            <a:ext cx="12821147" cy="8256735"/>
            <a:chOff x="-1754525" y="-2478031"/>
            <a:chExt cx="12821147" cy="8256735"/>
          </a:xfrm>
        </p:grpSpPr>
        <p:sp>
          <p:nvSpPr>
            <p:cNvPr id="334" name="Google Shape;334;p16"/>
            <p:cNvSpPr/>
            <p:nvPr/>
          </p:nvSpPr>
          <p:spPr>
            <a:xfrm rot="10800000">
              <a:off x="5951215" y="-247803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
            <p:cNvSpPr/>
            <p:nvPr/>
          </p:nvSpPr>
          <p:spPr>
            <a:xfrm flipH="1">
              <a:off x="-1754525" y="424129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337" name="Shape 337"/>
        <p:cNvGrpSpPr/>
        <p:nvPr/>
      </p:nvGrpSpPr>
      <p:grpSpPr>
        <a:xfrm>
          <a:off x="0" y="0"/>
          <a:ext cx="0" cy="0"/>
          <a:chOff x="0" y="0"/>
          <a:chExt cx="0" cy="0"/>
        </a:xfrm>
      </p:grpSpPr>
      <p:sp>
        <p:nvSpPr>
          <p:cNvPr id="338" name="Google Shape;338;p17"/>
          <p:cNvSpPr/>
          <p:nvPr/>
        </p:nvSpPr>
        <p:spPr>
          <a:xfrm rot="10800000">
            <a:off x="666600" y="478394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p:nvPr/>
        </p:nvSpPr>
        <p:spPr>
          <a:xfrm flipH="1">
            <a:off x="-1754525" y="424129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a:off x="-1259172" y="463498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17"/>
          <p:cNvGrpSpPr/>
          <p:nvPr/>
        </p:nvGrpSpPr>
        <p:grpSpPr>
          <a:xfrm>
            <a:off x="6644522" y="4451415"/>
            <a:ext cx="3427062" cy="540036"/>
            <a:chOff x="5446772" y="1743190"/>
            <a:chExt cx="3427062" cy="540036"/>
          </a:xfrm>
        </p:grpSpPr>
        <p:grpSp>
          <p:nvGrpSpPr>
            <p:cNvPr id="342" name="Google Shape;342;p17"/>
            <p:cNvGrpSpPr/>
            <p:nvPr/>
          </p:nvGrpSpPr>
          <p:grpSpPr>
            <a:xfrm flipH="1">
              <a:off x="5803750" y="2180862"/>
              <a:ext cx="3070084" cy="102364"/>
              <a:chOff x="1779150" y="2604263"/>
              <a:chExt cx="3811875" cy="127113"/>
            </a:xfrm>
          </p:grpSpPr>
          <p:sp>
            <p:nvSpPr>
              <p:cNvPr id="343" name="Google Shape;343;p17"/>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344" name="Google Shape;344;p17"/>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17"/>
            <p:cNvGrpSpPr/>
            <p:nvPr/>
          </p:nvGrpSpPr>
          <p:grpSpPr>
            <a:xfrm flipH="1">
              <a:off x="5898325" y="1865405"/>
              <a:ext cx="1567047" cy="45661"/>
              <a:chOff x="1754675" y="2661275"/>
              <a:chExt cx="1945675" cy="56700"/>
            </a:xfrm>
          </p:grpSpPr>
          <p:cxnSp>
            <p:nvCxnSpPr>
              <p:cNvPr id="346" name="Google Shape;346;p17"/>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347" name="Google Shape;347;p17"/>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17"/>
            <p:cNvGrpSpPr/>
            <p:nvPr/>
          </p:nvGrpSpPr>
          <p:grpSpPr>
            <a:xfrm flipH="1">
              <a:off x="5477439" y="1987637"/>
              <a:ext cx="1561280" cy="136187"/>
              <a:chOff x="1754675" y="2824000"/>
              <a:chExt cx="4728285" cy="412439"/>
            </a:xfrm>
          </p:grpSpPr>
          <p:sp>
            <p:nvSpPr>
              <p:cNvPr id="349" name="Google Shape;349;p17"/>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350" name="Google Shape;350;p17"/>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17"/>
            <p:cNvGrpSpPr/>
            <p:nvPr/>
          </p:nvGrpSpPr>
          <p:grpSpPr>
            <a:xfrm flipH="1">
              <a:off x="5446772" y="1743190"/>
              <a:ext cx="3010303" cy="45661"/>
              <a:chOff x="1766900" y="2869225"/>
              <a:chExt cx="3737650" cy="56700"/>
            </a:xfrm>
          </p:grpSpPr>
          <p:cxnSp>
            <p:nvCxnSpPr>
              <p:cNvPr id="352" name="Google Shape;352;p17"/>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353" name="Google Shape;353;p17"/>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 name="Google Shape;354;p17"/>
          <p:cNvGrpSpPr/>
          <p:nvPr/>
        </p:nvGrpSpPr>
        <p:grpSpPr>
          <a:xfrm>
            <a:off x="-694176" y="-920239"/>
            <a:ext cx="10964574" cy="6661025"/>
            <a:chOff x="-694176" y="-920239"/>
            <a:chExt cx="10964574" cy="6661025"/>
          </a:xfrm>
        </p:grpSpPr>
        <p:sp>
          <p:nvSpPr>
            <p:cNvPr id="355" name="Google Shape;355;p17"/>
            <p:cNvSpPr/>
            <p:nvPr/>
          </p:nvSpPr>
          <p:spPr>
            <a:xfrm flipH="1" rot="10800000">
              <a:off x="-694176" y="-920239"/>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p:nvPr/>
          </p:nvSpPr>
          <p:spPr>
            <a:xfrm flipH="1">
              <a:off x="6749999" y="3899186"/>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17"/>
          <p:cNvSpPr txBox="1"/>
          <p:nvPr>
            <p:ph type="title"/>
          </p:nvPr>
        </p:nvSpPr>
        <p:spPr>
          <a:xfrm>
            <a:off x="5200875" y="1926400"/>
            <a:ext cx="3077400" cy="635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8" name="Google Shape;358;p17"/>
          <p:cNvSpPr txBox="1"/>
          <p:nvPr>
            <p:ph idx="1" type="subTitle"/>
          </p:nvPr>
        </p:nvSpPr>
        <p:spPr>
          <a:xfrm>
            <a:off x="5201025" y="2562000"/>
            <a:ext cx="3077400" cy="805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9" name="Google Shape;359;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spTree>
      <p:nvGrpSpPr>
        <p:cNvPr id="360" name="Shape 360"/>
        <p:cNvGrpSpPr/>
        <p:nvPr/>
      </p:nvGrpSpPr>
      <p:grpSpPr>
        <a:xfrm>
          <a:off x="0" y="0"/>
          <a:ext cx="0" cy="0"/>
          <a:chOff x="0" y="0"/>
          <a:chExt cx="0" cy="0"/>
        </a:xfrm>
      </p:grpSpPr>
      <p:grpSp>
        <p:nvGrpSpPr>
          <p:cNvPr id="361" name="Google Shape;361;p18"/>
          <p:cNvGrpSpPr/>
          <p:nvPr/>
        </p:nvGrpSpPr>
        <p:grpSpPr>
          <a:xfrm>
            <a:off x="-1289846" y="-464980"/>
            <a:ext cx="3520400" cy="7145645"/>
            <a:chOff x="-1289846" y="-464980"/>
            <a:chExt cx="3520400" cy="7145645"/>
          </a:xfrm>
        </p:grpSpPr>
        <p:sp>
          <p:nvSpPr>
            <p:cNvPr id="362" name="Google Shape;362;p18"/>
            <p:cNvSpPr/>
            <p:nvPr/>
          </p:nvSpPr>
          <p:spPr>
            <a:xfrm flipH="1" rot="10800000">
              <a:off x="-305811" y="-464980"/>
              <a:ext cx="1920158" cy="1004478"/>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a:off x="-1289846" y="4604008"/>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5" name="Google Shape;365;p18"/>
          <p:cNvSpPr txBox="1"/>
          <p:nvPr>
            <p:ph idx="1" type="subTitle"/>
          </p:nvPr>
        </p:nvSpPr>
        <p:spPr>
          <a:xfrm>
            <a:off x="713225" y="1071950"/>
            <a:ext cx="3848100" cy="1598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366" name="Google Shape;366;p18"/>
          <p:cNvSpPr/>
          <p:nvPr/>
        </p:nvSpPr>
        <p:spPr>
          <a:xfrm flipH="1">
            <a:off x="-871159" y="539488"/>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flipH="1" rot="10800000">
            <a:off x="-2006799" y="-1824231"/>
            <a:ext cx="4007050" cy="2363728"/>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18"/>
          <p:cNvGrpSpPr/>
          <p:nvPr/>
        </p:nvGrpSpPr>
        <p:grpSpPr>
          <a:xfrm flipH="1">
            <a:off x="7324525" y="151290"/>
            <a:ext cx="3296400" cy="703085"/>
            <a:chOff x="-12" y="3628590"/>
            <a:chExt cx="3296400" cy="703085"/>
          </a:xfrm>
        </p:grpSpPr>
        <p:grpSp>
          <p:nvGrpSpPr>
            <p:cNvPr id="369" name="Google Shape;369;p18"/>
            <p:cNvGrpSpPr/>
            <p:nvPr/>
          </p:nvGrpSpPr>
          <p:grpSpPr>
            <a:xfrm>
              <a:off x="854867" y="3996692"/>
              <a:ext cx="1567047" cy="45661"/>
              <a:chOff x="1754675" y="2661275"/>
              <a:chExt cx="1945675" cy="56700"/>
            </a:xfrm>
          </p:grpSpPr>
          <p:cxnSp>
            <p:nvCxnSpPr>
              <p:cNvPr id="370" name="Google Shape;370;p18"/>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371" name="Google Shape;371;p18"/>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18"/>
            <p:cNvGrpSpPr/>
            <p:nvPr/>
          </p:nvGrpSpPr>
          <p:grpSpPr>
            <a:xfrm>
              <a:off x="518420" y="4195487"/>
              <a:ext cx="1561280" cy="136187"/>
              <a:chOff x="1754675" y="2824000"/>
              <a:chExt cx="4728285" cy="412439"/>
            </a:xfrm>
          </p:grpSpPr>
          <p:sp>
            <p:nvSpPr>
              <p:cNvPr id="373" name="Google Shape;373;p18"/>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374" name="Google Shape;374;p18"/>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18"/>
            <p:cNvGrpSpPr/>
            <p:nvPr/>
          </p:nvGrpSpPr>
          <p:grpSpPr>
            <a:xfrm>
              <a:off x="226304" y="3764887"/>
              <a:ext cx="3070084" cy="102364"/>
              <a:chOff x="1779150" y="2604263"/>
              <a:chExt cx="3811875" cy="127113"/>
            </a:xfrm>
          </p:grpSpPr>
          <p:sp>
            <p:nvSpPr>
              <p:cNvPr id="376" name="Google Shape;376;p18"/>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377" name="Google Shape;377;p18"/>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8"/>
            <p:cNvGrpSpPr/>
            <p:nvPr/>
          </p:nvGrpSpPr>
          <p:grpSpPr>
            <a:xfrm>
              <a:off x="-12" y="3628590"/>
              <a:ext cx="3010303" cy="45661"/>
              <a:chOff x="1766900" y="2869225"/>
              <a:chExt cx="3737650" cy="56700"/>
            </a:xfrm>
          </p:grpSpPr>
          <p:cxnSp>
            <p:nvCxnSpPr>
              <p:cNvPr id="379" name="Google Shape;379;p18"/>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380" name="Google Shape;380;p18"/>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1" name="Google Shape;381;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_1">
    <p:spTree>
      <p:nvGrpSpPr>
        <p:cNvPr id="382" name="Shape 382"/>
        <p:cNvGrpSpPr/>
        <p:nvPr/>
      </p:nvGrpSpPr>
      <p:grpSpPr>
        <a:xfrm>
          <a:off x="0" y="0"/>
          <a:ext cx="0" cy="0"/>
          <a:chOff x="0" y="0"/>
          <a:chExt cx="0" cy="0"/>
        </a:xfrm>
      </p:grpSpPr>
      <p:grpSp>
        <p:nvGrpSpPr>
          <p:cNvPr id="383" name="Google Shape;383;p19"/>
          <p:cNvGrpSpPr/>
          <p:nvPr/>
        </p:nvGrpSpPr>
        <p:grpSpPr>
          <a:xfrm>
            <a:off x="-1657830" y="-1821713"/>
            <a:ext cx="13368611" cy="9000374"/>
            <a:chOff x="-1657830" y="-1821713"/>
            <a:chExt cx="13368611" cy="9000374"/>
          </a:xfrm>
        </p:grpSpPr>
        <p:sp>
          <p:nvSpPr>
            <p:cNvPr id="384" name="Google Shape;384;p19"/>
            <p:cNvSpPr/>
            <p:nvPr/>
          </p:nvSpPr>
          <p:spPr>
            <a:xfrm flipH="1">
              <a:off x="-1657830" y="4429574"/>
              <a:ext cx="13368611" cy="2749087"/>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rot="10800000">
              <a:off x="6074499" y="-1821713"/>
              <a:ext cx="4016259" cy="2369160"/>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19"/>
          <p:cNvGrpSpPr/>
          <p:nvPr/>
        </p:nvGrpSpPr>
        <p:grpSpPr>
          <a:xfrm>
            <a:off x="-1296840" y="259346"/>
            <a:ext cx="11980094" cy="4549229"/>
            <a:chOff x="-1296840" y="259346"/>
            <a:chExt cx="11980094" cy="4549229"/>
          </a:xfrm>
        </p:grpSpPr>
        <p:grpSp>
          <p:nvGrpSpPr>
            <p:cNvPr id="387" name="Google Shape;387;p19"/>
            <p:cNvGrpSpPr/>
            <p:nvPr/>
          </p:nvGrpSpPr>
          <p:grpSpPr>
            <a:xfrm rot="10800000">
              <a:off x="-1296840" y="259346"/>
              <a:ext cx="3074607" cy="453954"/>
              <a:chOff x="5478797" y="847321"/>
              <a:chExt cx="3074607" cy="453954"/>
            </a:xfrm>
          </p:grpSpPr>
          <p:grpSp>
            <p:nvGrpSpPr>
              <p:cNvPr id="388" name="Google Shape;388;p19"/>
              <p:cNvGrpSpPr/>
              <p:nvPr/>
            </p:nvGrpSpPr>
            <p:grpSpPr>
              <a:xfrm flipH="1">
                <a:off x="5675409" y="922405"/>
                <a:ext cx="2877996" cy="223763"/>
                <a:chOff x="1687059" y="2012316"/>
                <a:chExt cx="3573375" cy="277863"/>
              </a:xfrm>
            </p:grpSpPr>
            <p:sp>
              <p:nvSpPr>
                <p:cNvPr id="389" name="Google Shape;389;p19"/>
                <p:cNvSpPr/>
                <p:nvPr/>
              </p:nvSpPr>
              <p:spPr>
                <a:xfrm>
                  <a:off x="1687059" y="2012316"/>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390" name="Google Shape;390;p19"/>
                <p:cNvSpPr/>
                <p:nvPr/>
              </p:nvSpPr>
              <p:spPr>
                <a:xfrm>
                  <a:off x="5203734" y="22334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19"/>
              <p:cNvGrpSpPr/>
              <p:nvPr/>
            </p:nvGrpSpPr>
            <p:grpSpPr>
              <a:xfrm flipH="1">
                <a:off x="6072799" y="847321"/>
                <a:ext cx="2430997" cy="185534"/>
                <a:chOff x="1748547" y="1392116"/>
                <a:chExt cx="5911958" cy="451312"/>
              </a:xfrm>
            </p:grpSpPr>
            <p:sp>
              <p:nvSpPr>
                <p:cNvPr id="392" name="Google Shape;392;p19"/>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393" name="Google Shape;393;p19"/>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19"/>
              <p:cNvGrpSpPr/>
              <p:nvPr/>
            </p:nvGrpSpPr>
            <p:grpSpPr>
              <a:xfrm flipH="1">
                <a:off x="5478797" y="1255615"/>
                <a:ext cx="3010303" cy="45661"/>
                <a:chOff x="1766900" y="2869225"/>
                <a:chExt cx="3737650" cy="56700"/>
              </a:xfrm>
            </p:grpSpPr>
            <p:cxnSp>
              <p:nvCxnSpPr>
                <p:cNvPr id="395" name="Google Shape;395;p19"/>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396" name="Google Shape;396;p19"/>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 name="Google Shape;397;p19"/>
            <p:cNvGrpSpPr/>
            <p:nvPr/>
          </p:nvGrpSpPr>
          <p:grpSpPr>
            <a:xfrm flipH="1">
              <a:off x="7083467" y="3764471"/>
              <a:ext cx="3599787" cy="1044104"/>
              <a:chOff x="-1431671" y="656496"/>
              <a:chExt cx="3599787" cy="1044104"/>
            </a:xfrm>
          </p:grpSpPr>
          <p:grpSp>
            <p:nvGrpSpPr>
              <p:cNvPr id="398" name="Google Shape;398;p19"/>
              <p:cNvGrpSpPr/>
              <p:nvPr/>
            </p:nvGrpSpPr>
            <p:grpSpPr>
              <a:xfrm>
                <a:off x="-368508" y="1432892"/>
                <a:ext cx="1567047" cy="45661"/>
                <a:chOff x="1754675" y="2661275"/>
                <a:chExt cx="1945675" cy="56700"/>
              </a:xfrm>
            </p:grpSpPr>
            <p:cxnSp>
              <p:nvCxnSpPr>
                <p:cNvPr id="399" name="Google Shape;399;p19"/>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400" name="Google Shape;400;p19"/>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19"/>
              <p:cNvGrpSpPr/>
              <p:nvPr/>
            </p:nvGrpSpPr>
            <p:grpSpPr>
              <a:xfrm>
                <a:off x="-766480" y="1564412"/>
                <a:ext cx="1561280" cy="136187"/>
                <a:chOff x="1754675" y="2824000"/>
                <a:chExt cx="4728285" cy="412439"/>
              </a:xfrm>
            </p:grpSpPr>
            <p:sp>
              <p:nvSpPr>
                <p:cNvPr id="402" name="Google Shape;402;p19"/>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403" name="Google Shape;403;p19"/>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19"/>
              <p:cNvGrpSpPr/>
              <p:nvPr/>
            </p:nvGrpSpPr>
            <p:grpSpPr>
              <a:xfrm>
                <a:off x="-1431671" y="1201087"/>
                <a:ext cx="3070084" cy="102364"/>
                <a:chOff x="1779150" y="2604263"/>
                <a:chExt cx="3811875" cy="127113"/>
              </a:xfrm>
            </p:grpSpPr>
            <p:sp>
              <p:nvSpPr>
                <p:cNvPr id="405" name="Google Shape;405;p19"/>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406" name="Google Shape;406;p19"/>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19"/>
              <p:cNvGrpSpPr/>
              <p:nvPr/>
            </p:nvGrpSpPr>
            <p:grpSpPr>
              <a:xfrm>
                <a:off x="-856941" y="773805"/>
                <a:ext cx="2877996" cy="223763"/>
                <a:chOff x="1748550" y="2064750"/>
                <a:chExt cx="3573375" cy="277863"/>
              </a:xfrm>
            </p:grpSpPr>
            <p:sp>
              <p:nvSpPr>
                <p:cNvPr id="408" name="Google Shape;408;p19"/>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409" name="Google Shape;409;p19"/>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19"/>
              <p:cNvGrpSpPr/>
              <p:nvPr/>
            </p:nvGrpSpPr>
            <p:grpSpPr>
              <a:xfrm>
                <a:off x="-856882" y="656496"/>
                <a:ext cx="2430997" cy="185534"/>
                <a:chOff x="1748547" y="1392116"/>
                <a:chExt cx="5911958" cy="451312"/>
              </a:xfrm>
            </p:grpSpPr>
            <p:sp>
              <p:nvSpPr>
                <p:cNvPr id="411" name="Google Shape;411;p19"/>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412" name="Google Shape;412;p19"/>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19"/>
              <p:cNvGrpSpPr/>
              <p:nvPr/>
            </p:nvGrpSpPr>
            <p:grpSpPr>
              <a:xfrm>
                <a:off x="-842187" y="1064790"/>
                <a:ext cx="3010303" cy="45661"/>
                <a:chOff x="1766900" y="2869225"/>
                <a:chExt cx="3737650" cy="56700"/>
              </a:xfrm>
            </p:grpSpPr>
            <p:cxnSp>
              <p:nvCxnSpPr>
                <p:cNvPr id="414" name="Google Shape;414;p19"/>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415" name="Google Shape;415;p19"/>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6" name="Google Shape;416;p19"/>
          <p:cNvGrpSpPr/>
          <p:nvPr/>
        </p:nvGrpSpPr>
        <p:grpSpPr>
          <a:xfrm>
            <a:off x="-2546154" y="-635197"/>
            <a:ext cx="12379564" cy="6575223"/>
            <a:chOff x="-2546154" y="-635197"/>
            <a:chExt cx="12379564" cy="6575223"/>
          </a:xfrm>
        </p:grpSpPr>
        <p:sp>
          <p:nvSpPr>
            <p:cNvPr id="417" name="Google Shape;417;p19"/>
            <p:cNvSpPr/>
            <p:nvPr/>
          </p:nvSpPr>
          <p:spPr>
            <a:xfrm flipH="1" rot="10800000">
              <a:off x="7028137" y="-635197"/>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19"/>
            <p:cNvGrpSpPr/>
            <p:nvPr/>
          </p:nvGrpSpPr>
          <p:grpSpPr>
            <a:xfrm flipH="1">
              <a:off x="-2546154" y="4429587"/>
              <a:ext cx="4147840" cy="1510440"/>
              <a:chOff x="4132575" y="4716825"/>
              <a:chExt cx="5724316" cy="2084515"/>
            </a:xfrm>
          </p:grpSpPr>
          <p:sp>
            <p:nvSpPr>
              <p:cNvPr id="419" name="Google Shape;419;p19"/>
              <p:cNvSpPr/>
              <p:nvPr/>
            </p:nvSpPr>
            <p:spPr>
              <a:xfrm flipH="1">
                <a:off x="53618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flipH="1">
                <a:off x="41325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 name="Google Shape;421;p19"/>
          <p:cNvGrpSpPr/>
          <p:nvPr/>
        </p:nvGrpSpPr>
        <p:grpSpPr>
          <a:xfrm>
            <a:off x="-281888" y="-10703"/>
            <a:ext cx="10398364" cy="4440282"/>
            <a:chOff x="-281888" y="-10703"/>
            <a:chExt cx="10398364" cy="4440282"/>
          </a:xfrm>
        </p:grpSpPr>
        <p:sp>
          <p:nvSpPr>
            <p:cNvPr id="422" name="Google Shape;422;p19"/>
            <p:cNvSpPr/>
            <p:nvPr/>
          </p:nvSpPr>
          <p:spPr>
            <a:xfrm>
              <a:off x="8698225" y="90219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a:off x="6098975" y="-10703"/>
              <a:ext cx="1044698" cy="196679"/>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a:off x="-281888" y="4232899"/>
              <a:ext cx="1044698" cy="196679"/>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6" name="Google Shape;426;p19"/>
          <p:cNvSpPr txBox="1"/>
          <p:nvPr>
            <p:ph idx="1" type="subTitle"/>
          </p:nvPr>
        </p:nvSpPr>
        <p:spPr>
          <a:xfrm>
            <a:off x="2835450" y="1017725"/>
            <a:ext cx="3410400" cy="28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427" name="Google Shape;427;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28" name="Shape 428"/>
        <p:cNvGrpSpPr/>
        <p:nvPr/>
      </p:nvGrpSpPr>
      <p:grpSpPr>
        <a:xfrm>
          <a:off x="0" y="0"/>
          <a:ext cx="0" cy="0"/>
          <a:chOff x="0" y="0"/>
          <a:chExt cx="0" cy="0"/>
        </a:xfrm>
      </p:grpSpPr>
      <p:grpSp>
        <p:nvGrpSpPr>
          <p:cNvPr id="429" name="Google Shape;429;p20"/>
          <p:cNvGrpSpPr/>
          <p:nvPr/>
        </p:nvGrpSpPr>
        <p:grpSpPr>
          <a:xfrm>
            <a:off x="-706235" y="-1528931"/>
            <a:ext cx="9861884" cy="9150482"/>
            <a:chOff x="-706235" y="-1528931"/>
            <a:chExt cx="9861884" cy="9150482"/>
          </a:xfrm>
        </p:grpSpPr>
        <p:sp>
          <p:nvSpPr>
            <p:cNvPr id="430" name="Google Shape;430;p20"/>
            <p:cNvSpPr/>
            <p:nvPr/>
          </p:nvSpPr>
          <p:spPr>
            <a:xfrm>
              <a:off x="-706235" y="460401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0"/>
            <p:cNvSpPr/>
            <p:nvPr/>
          </p:nvSpPr>
          <p:spPr>
            <a:xfrm flipH="1" rot="10800000">
              <a:off x="-201825" y="-1528931"/>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0"/>
          <p:cNvSpPr/>
          <p:nvPr/>
        </p:nvSpPr>
        <p:spPr>
          <a:xfrm>
            <a:off x="-1021725" y="398384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0"/>
          <p:cNvSpPr/>
          <p:nvPr/>
        </p:nvSpPr>
        <p:spPr>
          <a:xfrm flipH="1">
            <a:off x="-828950" y="4250853"/>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20"/>
          <p:cNvGrpSpPr/>
          <p:nvPr/>
        </p:nvGrpSpPr>
        <p:grpSpPr>
          <a:xfrm>
            <a:off x="7632064" y="4367465"/>
            <a:ext cx="3894036" cy="692436"/>
            <a:chOff x="5477439" y="1590790"/>
            <a:chExt cx="3894036" cy="692436"/>
          </a:xfrm>
        </p:grpSpPr>
        <p:grpSp>
          <p:nvGrpSpPr>
            <p:cNvPr id="435" name="Google Shape;435;p20"/>
            <p:cNvGrpSpPr/>
            <p:nvPr/>
          </p:nvGrpSpPr>
          <p:grpSpPr>
            <a:xfrm flipH="1">
              <a:off x="5803750" y="2180862"/>
              <a:ext cx="3070084" cy="102364"/>
              <a:chOff x="1779150" y="2604263"/>
              <a:chExt cx="3811875" cy="127113"/>
            </a:xfrm>
          </p:grpSpPr>
          <p:sp>
            <p:nvSpPr>
              <p:cNvPr id="436" name="Google Shape;436;p20"/>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437" name="Google Shape;437;p20"/>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20"/>
            <p:cNvGrpSpPr/>
            <p:nvPr/>
          </p:nvGrpSpPr>
          <p:grpSpPr>
            <a:xfrm flipH="1">
              <a:off x="5898325" y="1789205"/>
              <a:ext cx="1567047" cy="45661"/>
              <a:chOff x="1754675" y="2566652"/>
              <a:chExt cx="1945675" cy="56700"/>
            </a:xfrm>
          </p:grpSpPr>
          <p:cxnSp>
            <p:nvCxnSpPr>
              <p:cNvPr id="439" name="Google Shape;439;p20"/>
              <p:cNvCxnSpPr/>
              <p:nvPr/>
            </p:nvCxnSpPr>
            <p:spPr>
              <a:xfrm>
                <a:off x="1754675" y="2595002"/>
                <a:ext cx="1896000" cy="0"/>
              </a:xfrm>
              <a:prstGeom prst="straightConnector1">
                <a:avLst/>
              </a:prstGeom>
              <a:noFill/>
              <a:ln cap="flat" cmpd="sng" w="9525">
                <a:solidFill>
                  <a:schemeClr val="dk1"/>
                </a:solidFill>
                <a:prstDash val="solid"/>
                <a:round/>
                <a:headEnd len="med" w="med" type="none"/>
                <a:tailEnd len="med" w="med" type="none"/>
              </a:ln>
            </p:spPr>
          </p:cxnSp>
          <p:sp>
            <p:nvSpPr>
              <p:cNvPr id="440" name="Google Shape;440;p20"/>
              <p:cNvSpPr/>
              <p:nvPr/>
            </p:nvSpPr>
            <p:spPr>
              <a:xfrm>
                <a:off x="3643650" y="2566652"/>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20"/>
            <p:cNvGrpSpPr/>
            <p:nvPr/>
          </p:nvGrpSpPr>
          <p:grpSpPr>
            <a:xfrm flipH="1">
              <a:off x="5477439" y="1987637"/>
              <a:ext cx="1561280" cy="136187"/>
              <a:chOff x="1754675" y="2824000"/>
              <a:chExt cx="4728285" cy="412439"/>
            </a:xfrm>
          </p:grpSpPr>
          <p:sp>
            <p:nvSpPr>
              <p:cNvPr id="442" name="Google Shape;442;p20"/>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443" name="Google Shape;443;p20"/>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20"/>
            <p:cNvGrpSpPr/>
            <p:nvPr/>
          </p:nvGrpSpPr>
          <p:grpSpPr>
            <a:xfrm flipH="1">
              <a:off x="6361172" y="1590790"/>
              <a:ext cx="3010303" cy="45661"/>
              <a:chOff x="631564" y="2679979"/>
              <a:chExt cx="3737650" cy="56700"/>
            </a:xfrm>
          </p:grpSpPr>
          <p:cxnSp>
            <p:nvCxnSpPr>
              <p:cNvPr id="445" name="Google Shape;445;p20"/>
              <p:cNvCxnSpPr/>
              <p:nvPr/>
            </p:nvCxnSpPr>
            <p:spPr>
              <a:xfrm>
                <a:off x="631564" y="2708329"/>
                <a:ext cx="3687900" cy="0"/>
              </a:xfrm>
              <a:prstGeom prst="straightConnector1">
                <a:avLst/>
              </a:prstGeom>
              <a:noFill/>
              <a:ln cap="flat" cmpd="sng" w="9525">
                <a:solidFill>
                  <a:schemeClr val="dk1"/>
                </a:solidFill>
                <a:prstDash val="solid"/>
                <a:round/>
                <a:headEnd len="med" w="med" type="none"/>
                <a:tailEnd len="med" w="med" type="none"/>
              </a:ln>
            </p:spPr>
          </p:cxnSp>
          <p:sp>
            <p:nvSpPr>
              <p:cNvPr id="446" name="Google Shape;446;p20"/>
              <p:cNvSpPr/>
              <p:nvPr/>
            </p:nvSpPr>
            <p:spPr>
              <a:xfrm>
                <a:off x="4312514" y="26799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7" name="Google Shape;447;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8" name="Google Shape;448;p20"/>
          <p:cNvSpPr txBox="1"/>
          <p:nvPr>
            <p:ph idx="1" type="subTitle"/>
          </p:nvPr>
        </p:nvSpPr>
        <p:spPr>
          <a:xfrm>
            <a:off x="4869042" y="2513325"/>
            <a:ext cx="2535600" cy="161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49" name="Google Shape;449;p20"/>
          <p:cNvSpPr txBox="1"/>
          <p:nvPr>
            <p:ph idx="2" type="subTitle"/>
          </p:nvPr>
        </p:nvSpPr>
        <p:spPr>
          <a:xfrm>
            <a:off x="1739345" y="2513325"/>
            <a:ext cx="2535600" cy="161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0" name="Google Shape;450;p20"/>
          <p:cNvSpPr txBox="1"/>
          <p:nvPr>
            <p:ph idx="3" type="subTitle"/>
          </p:nvPr>
        </p:nvSpPr>
        <p:spPr>
          <a:xfrm>
            <a:off x="1739345" y="2037225"/>
            <a:ext cx="2535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451" name="Google Shape;451;p20"/>
          <p:cNvSpPr txBox="1"/>
          <p:nvPr>
            <p:ph idx="4" type="subTitle"/>
          </p:nvPr>
        </p:nvSpPr>
        <p:spPr>
          <a:xfrm>
            <a:off x="4869042" y="2037225"/>
            <a:ext cx="2535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452" name="Google Shape;452;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grpSp>
        <p:nvGrpSpPr>
          <p:cNvPr id="32" name="Google Shape;32;p3"/>
          <p:cNvGrpSpPr/>
          <p:nvPr/>
        </p:nvGrpSpPr>
        <p:grpSpPr>
          <a:xfrm>
            <a:off x="-642935" y="-1483293"/>
            <a:ext cx="10417533" cy="7928897"/>
            <a:chOff x="-642935" y="-1483293"/>
            <a:chExt cx="10417533" cy="7928897"/>
          </a:xfrm>
        </p:grpSpPr>
        <p:sp>
          <p:nvSpPr>
            <p:cNvPr id="33" name="Google Shape;33;p3"/>
            <p:cNvSpPr/>
            <p:nvPr/>
          </p:nvSpPr>
          <p:spPr>
            <a:xfrm rot="10800000">
              <a:off x="-642935" y="-148329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flipH="1">
              <a:off x="6254199" y="4604003"/>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3"/>
          <p:cNvGrpSpPr/>
          <p:nvPr/>
        </p:nvGrpSpPr>
        <p:grpSpPr>
          <a:xfrm>
            <a:off x="-732996" y="7"/>
            <a:ext cx="7266640" cy="5159850"/>
            <a:chOff x="-732996" y="7"/>
            <a:chExt cx="7266640" cy="5159850"/>
          </a:xfrm>
        </p:grpSpPr>
        <p:sp>
          <p:nvSpPr>
            <p:cNvPr id="36" name="Google Shape;36;p3"/>
            <p:cNvSpPr/>
            <p:nvPr/>
          </p:nvSpPr>
          <p:spPr>
            <a:xfrm rot="10800000">
              <a:off x="4161656" y="4976326"/>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rot="10800000">
              <a:off x="5115392" y="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flipH="1">
              <a:off x="-732996" y="4324988"/>
              <a:ext cx="1821969" cy="184293"/>
            </a:xfrm>
            <a:custGeom>
              <a:rect b="b" l="l" r="r" t="t"/>
              <a:pathLst>
                <a:path extrusionOk="0" h="2901" w="28680">
                  <a:moveTo>
                    <a:pt x="28679" y="1"/>
                  </a:moveTo>
                  <a:lnTo>
                    <a:pt x="2737" y="162"/>
                  </a:lnTo>
                  <a:lnTo>
                    <a:pt x="1" y="2900"/>
                  </a:lnTo>
                  <a:lnTo>
                    <a:pt x="28679" y="2751"/>
                  </a:lnTo>
                  <a:lnTo>
                    <a:pt x="286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2085025" y="1564950"/>
            <a:ext cx="4158300" cy="151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0" name="Google Shape;40;p3"/>
          <p:cNvSpPr txBox="1"/>
          <p:nvPr>
            <p:ph hasCustomPrompt="1" idx="2" type="title"/>
          </p:nvPr>
        </p:nvSpPr>
        <p:spPr>
          <a:xfrm>
            <a:off x="1050075" y="1564950"/>
            <a:ext cx="969000" cy="151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Font typeface="Poppins"/>
              <a:buNone/>
              <a:defRPr sz="41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grpSp>
        <p:nvGrpSpPr>
          <p:cNvPr id="41" name="Google Shape;41;p3"/>
          <p:cNvGrpSpPr/>
          <p:nvPr/>
        </p:nvGrpSpPr>
        <p:grpSpPr>
          <a:xfrm>
            <a:off x="-10" y="-2237114"/>
            <a:ext cx="9822707" cy="9720614"/>
            <a:chOff x="-10" y="-2237114"/>
            <a:chExt cx="9822707" cy="9720614"/>
          </a:xfrm>
        </p:grpSpPr>
        <p:sp>
          <p:nvSpPr>
            <p:cNvPr id="42" name="Google Shape;42;p3"/>
            <p:cNvSpPr/>
            <p:nvPr/>
          </p:nvSpPr>
          <p:spPr>
            <a:xfrm rot="10800000">
              <a:off x="4707290" y="-2237114"/>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10" y="446596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 name="Google Shape;44;p3"/>
          <p:cNvGrpSpPr/>
          <p:nvPr/>
        </p:nvGrpSpPr>
        <p:grpSpPr>
          <a:xfrm flipH="1">
            <a:off x="-1344315" y="539496"/>
            <a:ext cx="3074607" cy="453954"/>
            <a:chOff x="5478797" y="847321"/>
            <a:chExt cx="3074607" cy="453954"/>
          </a:xfrm>
        </p:grpSpPr>
        <p:grpSp>
          <p:nvGrpSpPr>
            <p:cNvPr id="45" name="Google Shape;45;p3"/>
            <p:cNvGrpSpPr/>
            <p:nvPr/>
          </p:nvGrpSpPr>
          <p:grpSpPr>
            <a:xfrm flipH="1">
              <a:off x="5675409" y="922405"/>
              <a:ext cx="2877996" cy="223763"/>
              <a:chOff x="1687059" y="2012316"/>
              <a:chExt cx="3573375" cy="277863"/>
            </a:xfrm>
          </p:grpSpPr>
          <p:sp>
            <p:nvSpPr>
              <p:cNvPr id="46" name="Google Shape;46;p3"/>
              <p:cNvSpPr/>
              <p:nvPr/>
            </p:nvSpPr>
            <p:spPr>
              <a:xfrm>
                <a:off x="1687059" y="2012316"/>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47" name="Google Shape;47;p3"/>
              <p:cNvSpPr/>
              <p:nvPr/>
            </p:nvSpPr>
            <p:spPr>
              <a:xfrm>
                <a:off x="5203734" y="22334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3"/>
            <p:cNvGrpSpPr/>
            <p:nvPr/>
          </p:nvGrpSpPr>
          <p:grpSpPr>
            <a:xfrm flipH="1">
              <a:off x="5478797" y="1255615"/>
              <a:ext cx="3010303" cy="45661"/>
              <a:chOff x="1766900" y="2869225"/>
              <a:chExt cx="3737650" cy="56700"/>
            </a:xfrm>
          </p:grpSpPr>
          <p:cxnSp>
            <p:nvCxnSpPr>
              <p:cNvPr id="49" name="Google Shape;49;p3"/>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50" name="Google Shape;50;p3"/>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 name="Google Shape;51;p3"/>
            <p:cNvGrpSpPr/>
            <p:nvPr/>
          </p:nvGrpSpPr>
          <p:grpSpPr>
            <a:xfrm flipH="1">
              <a:off x="6072799" y="847321"/>
              <a:ext cx="2430997" cy="185534"/>
              <a:chOff x="1748547" y="1392116"/>
              <a:chExt cx="5911958" cy="451312"/>
            </a:xfrm>
          </p:grpSpPr>
          <p:sp>
            <p:nvSpPr>
              <p:cNvPr id="52" name="Google Shape;52;p3"/>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grpSp>
      </p:grpSp>
      <p:sp>
        <p:nvSpPr>
          <p:cNvPr id="54" name="Google Shape;54;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453" name="Shape 453"/>
        <p:cNvGrpSpPr/>
        <p:nvPr/>
      </p:nvGrpSpPr>
      <p:grpSpPr>
        <a:xfrm>
          <a:off x="0" y="0"/>
          <a:ext cx="0" cy="0"/>
          <a:chOff x="0" y="0"/>
          <a:chExt cx="0" cy="0"/>
        </a:xfrm>
      </p:grpSpPr>
      <p:sp>
        <p:nvSpPr>
          <p:cNvPr id="454" name="Google Shape;454;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5" name="Google Shape;455;p21"/>
          <p:cNvSpPr txBox="1"/>
          <p:nvPr>
            <p:ph idx="1" type="subTitle"/>
          </p:nvPr>
        </p:nvSpPr>
        <p:spPr>
          <a:xfrm>
            <a:off x="4755095" y="1667625"/>
            <a:ext cx="3040800" cy="2103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6" name="Google Shape;456;p21"/>
          <p:cNvSpPr txBox="1"/>
          <p:nvPr>
            <p:ph idx="2" type="subTitle"/>
          </p:nvPr>
        </p:nvSpPr>
        <p:spPr>
          <a:xfrm>
            <a:off x="1348100" y="1667625"/>
            <a:ext cx="3040800" cy="2103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457" name="Google Shape;457;p21"/>
          <p:cNvGrpSpPr/>
          <p:nvPr/>
        </p:nvGrpSpPr>
        <p:grpSpPr>
          <a:xfrm rot="10800000">
            <a:off x="-106737" y="-1645006"/>
            <a:ext cx="9548249" cy="7357518"/>
            <a:chOff x="-1311525" y="-1414418"/>
            <a:chExt cx="9548249" cy="7357518"/>
          </a:xfrm>
        </p:grpSpPr>
        <p:sp>
          <p:nvSpPr>
            <p:cNvPr id="458" name="Google Shape;458;p21"/>
            <p:cNvSpPr/>
            <p:nvPr/>
          </p:nvSpPr>
          <p:spPr>
            <a:xfrm rot="10800000">
              <a:off x="-1311525" y="-1414418"/>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9" name="Google Shape;459;p21"/>
            <p:cNvSpPr/>
            <p:nvPr/>
          </p:nvSpPr>
          <p:spPr>
            <a:xfrm flipH="1">
              <a:off x="-1120750" y="4056069"/>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60" name="Google Shape;460;p21"/>
          <p:cNvSpPr/>
          <p:nvPr/>
        </p:nvSpPr>
        <p:spPr>
          <a:xfrm flipH="1" rot="10800000">
            <a:off x="5675306" y="4959976"/>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21"/>
          <p:cNvGrpSpPr/>
          <p:nvPr/>
        </p:nvGrpSpPr>
        <p:grpSpPr>
          <a:xfrm rot="10800000">
            <a:off x="-1228535" y="-1130234"/>
            <a:ext cx="11726682" cy="8568910"/>
            <a:chOff x="-2306160" y="-3140581"/>
            <a:chExt cx="11726682" cy="8568910"/>
          </a:xfrm>
        </p:grpSpPr>
        <p:sp>
          <p:nvSpPr>
            <p:cNvPr id="462" name="Google Shape;462;p21"/>
            <p:cNvSpPr/>
            <p:nvPr/>
          </p:nvSpPr>
          <p:spPr>
            <a:xfrm flipH="1" rot="10800000">
              <a:off x="-2306160" y="-314058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3" name="Google Shape;463;p21"/>
            <p:cNvSpPr/>
            <p:nvPr/>
          </p:nvSpPr>
          <p:spPr>
            <a:xfrm flipH="1" rot="10800000">
              <a:off x="7082099"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4" name="Google Shape;464;p21"/>
            <p:cNvSpPr/>
            <p:nvPr/>
          </p:nvSpPr>
          <p:spPr>
            <a:xfrm>
              <a:off x="6615250" y="389092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65" name="Google Shape;465;p21"/>
          <p:cNvGrpSpPr/>
          <p:nvPr/>
        </p:nvGrpSpPr>
        <p:grpSpPr>
          <a:xfrm flipH="1" rot="10800000">
            <a:off x="-1315487" y="4349469"/>
            <a:ext cx="3296400" cy="703085"/>
            <a:chOff x="-12" y="3628590"/>
            <a:chExt cx="3296400" cy="703085"/>
          </a:xfrm>
        </p:grpSpPr>
        <p:grpSp>
          <p:nvGrpSpPr>
            <p:cNvPr id="466" name="Google Shape;466;p21"/>
            <p:cNvGrpSpPr/>
            <p:nvPr/>
          </p:nvGrpSpPr>
          <p:grpSpPr>
            <a:xfrm>
              <a:off x="854867" y="3996692"/>
              <a:ext cx="1567047" cy="45661"/>
              <a:chOff x="1754675" y="2661275"/>
              <a:chExt cx="1945675" cy="56700"/>
            </a:xfrm>
          </p:grpSpPr>
          <p:cxnSp>
            <p:nvCxnSpPr>
              <p:cNvPr id="467" name="Google Shape;467;p21"/>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468" name="Google Shape;468;p21"/>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21"/>
            <p:cNvGrpSpPr/>
            <p:nvPr/>
          </p:nvGrpSpPr>
          <p:grpSpPr>
            <a:xfrm>
              <a:off x="518420" y="4195487"/>
              <a:ext cx="1561280" cy="136187"/>
              <a:chOff x="1754675" y="2824000"/>
              <a:chExt cx="4728285" cy="412439"/>
            </a:xfrm>
          </p:grpSpPr>
          <p:sp>
            <p:nvSpPr>
              <p:cNvPr id="470" name="Google Shape;470;p21"/>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471" name="Google Shape;471;p21"/>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21"/>
            <p:cNvGrpSpPr/>
            <p:nvPr/>
          </p:nvGrpSpPr>
          <p:grpSpPr>
            <a:xfrm>
              <a:off x="226304" y="3764887"/>
              <a:ext cx="3070084" cy="102364"/>
              <a:chOff x="1779150" y="2604263"/>
              <a:chExt cx="3811875" cy="127113"/>
            </a:xfrm>
          </p:grpSpPr>
          <p:sp>
            <p:nvSpPr>
              <p:cNvPr id="473" name="Google Shape;473;p21"/>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474" name="Google Shape;474;p21"/>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21"/>
            <p:cNvGrpSpPr/>
            <p:nvPr/>
          </p:nvGrpSpPr>
          <p:grpSpPr>
            <a:xfrm>
              <a:off x="-12" y="3628590"/>
              <a:ext cx="3010303" cy="45661"/>
              <a:chOff x="1766900" y="2869225"/>
              <a:chExt cx="3737650" cy="56700"/>
            </a:xfrm>
          </p:grpSpPr>
          <p:cxnSp>
            <p:nvCxnSpPr>
              <p:cNvPr id="476" name="Google Shape;476;p21"/>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477" name="Google Shape;477;p21"/>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8" name="Google Shape;478;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79" name="Shape 479"/>
        <p:cNvGrpSpPr/>
        <p:nvPr/>
      </p:nvGrpSpPr>
      <p:grpSpPr>
        <a:xfrm>
          <a:off x="0" y="0"/>
          <a:ext cx="0" cy="0"/>
          <a:chOff x="0" y="0"/>
          <a:chExt cx="0" cy="0"/>
        </a:xfrm>
      </p:grpSpPr>
      <p:grpSp>
        <p:nvGrpSpPr>
          <p:cNvPr id="480" name="Google Shape;480;p22"/>
          <p:cNvGrpSpPr/>
          <p:nvPr/>
        </p:nvGrpSpPr>
        <p:grpSpPr>
          <a:xfrm>
            <a:off x="-1123779" y="-1437185"/>
            <a:ext cx="12025151" cy="8843536"/>
            <a:chOff x="-1123779" y="-1437185"/>
            <a:chExt cx="12025151" cy="8843536"/>
          </a:xfrm>
        </p:grpSpPr>
        <p:sp>
          <p:nvSpPr>
            <p:cNvPr id="481" name="Google Shape;481;p22"/>
            <p:cNvSpPr/>
            <p:nvPr/>
          </p:nvSpPr>
          <p:spPr>
            <a:xfrm flipH="1">
              <a:off x="5785965" y="438881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2"/>
            <p:cNvSpPr/>
            <p:nvPr/>
          </p:nvSpPr>
          <p:spPr>
            <a:xfrm rot="10800000">
              <a:off x="6986174" y="-886660"/>
              <a:ext cx="3247250" cy="169871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2"/>
            <p:cNvSpPr/>
            <p:nvPr/>
          </p:nvSpPr>
          <p:spPr>
            <a:xfrm flipH="1" rot="10800000">
              <a:off x="-1123779" y="-1437185"/>
              <a:ext cx="3115510" cy="1837815"/>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5" name="Google Shape;485;p22"/>
          <p:cNvSpPr txBox="1"/>
          <p:nvPr>
            <p:ph idx="1" type="subTitle"/>
          </p:nvPr>
        </p:nvSpPr>
        <p:spPr>
          <a:xfrm>
            <a:off x="937625" y="2512054"/>
            <a:ext cx="20526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86" name="Google Shape;486;p22"/>
          <p:cNvSpPr txBox="1"/>
          <p:nvPr>
            <p:ph idx="2" type="subTitle"/>
          </p:nvPr>
        </p:nvSpPr>
        <p:spPr>
          <a:xfrm>
            <a:off x="3341062" y="2512054"/>
            <a:ext cx="20526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87" name="Google Shape;487;p22"/>
          <p:cNvSpPr txBox="1"/>
          <p:nvPr>
            <p:ph idx="3" type="subTitle"/>
          </p:nvPr>
        </p:nvSpPr>
        <p:spPr>
          <a:xfrm>
            <a:off x="5744505" y="2512054"/>
            <a:ext cx="20526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88" name="Google Shape;488;p22"/>
          <p:cNvSpPr txBox="1"/>
          <p:nvPr>
            <p:ph idx="4" type="subTitle"/>
          </p:nvPr>
        </p:nvSpPr>
        <p:spPr>
          <a:xfrm>
            <a:off x="937625" y="2067100"/>
            <a:ext cx="2052600" cy="52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489" name="Google Shape;489;p22"/>
          <p:cNvSpPr txBox="1"/>
          <p:nvPr>
            <p:ph idx="5" type="subTitle"/>
          </p:nvPr>
        </p:nvSpPr>
        <p:spPr>
          <a:xfrm>
            <a:off x="3341063" y="2067100"/>
            <a:ext cx="2052600" cy="52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490" name="Google Shape;490;p22"/>
          <p:cNvSpPr txBox="1"/>
          <p:nvPr>
            <p:ph idx="6" type="subTitle"/>
          </p:nvPr>
        </p:nvSpPr>
        <p:spPr>
          <a:xfrm>
            <a:off x="5744502" y="2067100"/>
            <a:ext cx="2052600" cy="52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grpSp>
        <p:nvGrpSpPr>
          <p:cNvPr id="491" name="Google Shape;491;p22"/>
          <p:cNvGrpSpPr/>
          <p:nvPr/>
        </p:nvGrpSpPr>
        <p:grpSpPr>
          <a:xfrm flipH="1" rot="10800000">
            <a:off x="-1469087" y="4289940"/>
            <a:ext cx="3296400" cy="703085"/>
            <a:chOff x="-12" y="3628590"/>
            <a:chExt cx="3296400" cy="703085"/>
          </a:xfrm>
        </p:grpSpPr>
        <p:grpSp>
          <p:nvGrpSpPr>
            <p:cNvPr id="492" name="Google Shape;492;p22"/>
            <p:cNvGrpSpPr/>
            <p:nvPr/>
          </p:nvGrpSpPr>
          <p:grpSpPr>
            <a:xfrm>
              <a:off x="854867" y="3996692"/>
              <a:ext cx="1567047" cy="45661"/>
              <a:chOff x="1754675" y="2661275"/>
              <a:chExt cx="1945675" cy="56700"/>
            </a:xfrm>
          </p:grpSpPr>
          <p:cxnSp>
            <p:nvCxnSpPr>
              <p:cNvPr id="493" name="Google Shape;493;p22"/>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494" name="Google Shape;494;p22"/>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22"/>
            <p:cNvGrpSpPr/>
            <p:nvPr/>
          </p:nvGrpSpPr>
          <p:grpSpPr>
            <a:xfrm>
              <a:off x="518420" y="4195487"/>
              <a:ext cx="1561280" cy="136187"/>
              <a:chOff x="1754675" y="2824000"/>
              <a:chExt cx="4728285" cy="412439"/>
            </a:xfrm>
          </p:grpSpPr>
          <p:sp>
            <p:nvSpPr>
              <p:cNvPr id="496" name="Google Shape;496;p22"/>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497" name="Google Shape;497;p22"/>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22"/>
            <p:cNvGrpSpPr/>
            <p:nvPr/>
          </p:nvGrpSpPr>
          <p:grpSpPr>
            <a:xfrm>
              <a:off x="226304" y="3764887"/>
              <a:ext cx="3070084" cy="102364"/>
              <a:chOff x="1779150" y="2604263"/>
              <a:chExt cx="3811875" cy="127113"/>
            </a:xfrm>
          </p:grpSpPr>
          <p:sp>
            <p:nvSpPr>
              <p:cNvPr id="499" name="Google Shape;499;p22"/>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500" name="Google Shape;500;p22"/>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22"/>
            <p:cNvGrpSpPr/>
            <p:nvPr/>
          </p:nvGrpSpPr>
          <p:grpSpPr>
            <a:xfrm>
              <a:off x="-12" y="3628590"/>
              <a:ext cx="3010303" cy="45661"/>
              <a:chOff x="1766900" y="2869225"/>
              <a:chExt cx="3737650" cy="56700"/>
            </a:xfrm>
          </p:grpSpPr>
          <p:cxnSp>
            <p:nvCxnSpPr>
              <p:cNvPr id="502" name="Google Shape;502;p22"/>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503" name="Google Shape;503;p22"/>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 name="Google Shape;504;p22"/>
          <p:cNvGrpSpPr/>
          <p:nvPr/>
        </p:nvGrpSpPr>
        <p:grpSpPr>
          <a:xfrm>
            <a:off x="-592558" y="-10342"/>
            <a:ext cx="7481573" cy="5159023"/>
            <a:chOff x="-592558" y="-10342"/>
            <a:chExt cx="7481573" cy="5159023"/>
          </a:xfrm>
        </p:grpSpPr>
        <p:sp>
          <p:nvSpPr>
            <p:cNvPr id="505" name="Google Shape;505;p22"/>
            <p:cNvSpPr/>
            <p:nvPr/>
          </p:nvSpPr>
          <p:spPr>
            <a:xfrm flipH="1" rot="10800000">
              <a:off x="-592558" y="-10342"/>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2"/>
            <p:cNvSpPr/>
            <p:nvPr/>
          </p:nvSpPr>
          <p:spPr>
            <a:xfrm flipH="1" rot="10800000">
              <a:off x="5882231" y="4965151"/>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 name="Google Shape;507;p22"/>
          <p:cNvSpPr/>
          <p:nvPr/>
        </p:nvSpPr>
        <p:spPr>
          <a:xfrm flipH="1">
            <a:off x="6761059" y="4250475"/>
            <a:ext cx="3573015" cy="1869125"/>
          </a:xfrm>
          <a:custGeom>
            <a:rect b="b" l="l" r="r" t="t"/>
            <a:pathLst>
              <a:path extrusionOk="0" h="33981" w="64958">
                <a:moveTo>
                  <a:pt x="1" y="0"/>
                </a:moveTo>
                <a:lnTo>
                  <a:pt x="1" y="33831"/>
                </a:lnTo>
                <a:lnTo>
                  <a:pt x="64957" y="33980"/>
                </a:lnTo>
                <a:lnTo>
                  <a:pt x="64957" y="33980"/>
                </a:lnTo>
                <a:lnTo>
                  <a:pt x="309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09" name="Shape 509"/>
        <p:cNvGrpSpPr/>
        <p:nvPr/>
      </p:nvGrpSpPr>
      <p:grpSpPr>
        <a:xfrm>
          <a:off x="0" y="0"/>
          <a:ext cx="0" cy="0"/>
          <a:chOff x="0" y="0"/>
          <a:chExt cx="0" cy="0"/>
        </a:xfrm>
      </p:grpSpPr>
      <p:sp>
        <p:nvSpPr>
          <p:cNvPr id="510" name="Google Shape;51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11" name="Google Shape;511;p23"/>
          <p:cNvSpPr txBox="1"/>
          <p:nvPr>
            <p:ph idx="1" type="subTitle"/>
          </p:nvPr>
        </p:nvSpPr>
        <p:spPr>
          <a:xfrm>
            <a:off x="1689126" y="176065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12" name="Google Shape;512;p23"/>
          <p:cNvSpPr txBox="1"/>
          <p:nvPr>
            <p:ph idx="2" type="subTitle"/>
          </p:nvPr>
        </p:nvSpPr>
        <p:spPr>
          <a:xfrm>
            <a:off x="5210878" y="176065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13" name="Google Shape;513;p23"/>
          <p:cNvSpPr txBox="1"/>
          <p:nvPr>
            <p:ph idx="3" type="subTitle"/>
          </p:nvPr>
        </p:nvSpPr>
        <p:spPr>
          <a:xfrm>
            <a:off x="1689126" y="334502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14" name="Google Shape;514;p23"/>
          <p:cNvSpPr txBox="1"/>
          <p:nvPr>
            <p:ph idx="4" type="subTitle"/>
          </p:nvPr>
        </p:nvSpPr>
        <p:spPr>
          <a:xfrm>
            <a:off x="5210878" y="334502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15" name="Google Shape;515;p23"/>
          <p:cNvSpPr txBox="1"/>
          <p:nvPr>
            <p:ph idx="5" type="subTitle"/>
          </p:nvPr>
        </p:nvSpPr>
        <p:spPr>
          <a:xfrm>
            <a:off x="1689126" y="1455550"/>
            <a:ext cx="28110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16" name="Google Shape;516;p23"/>
          <p:cNvSpPr txBox="1"/>
          <p:nvPr>
            <p:ph idx="6" type="subTitle"/>
          </p:nvPr>
        </p:nvSpPr>
        <p:spPr>
          <a:xfrm>
            <a:off x="1689126" y="3040000"/>
            <a:ext cx="28110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17" name="Google Shape;517;p23"/>
          <p:cNvSpPr txBox="1"/>
          <p:nvPr>
            <p:ph idx="7" type="subTitle"/>
          </p:nvPr>
        </p:nvSpPr>
        <p:spPr>
          <a:xfrm>
            <a:off x="5210851" y="1455550"/>
            <a:ext cx="28110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18" name="Google Shape;518;p23"/>
          <p:cNvSpPr txBox="1"/>
          <p:nvPr>
            <p:ph idx="8" type="subTitle"/>
          </p:nvPr>
        </p:nvSpPr>
        <p:spPr>
          <a:xfrm>
            <a:off x="5210851" y="3040000"/>
            <a:ext cx="28110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grpSp>
        <p:nvGrpSpPr>
          <p:cNvPr id="519" name="Google Shape;519;p23"/>
          <p:cNvGrpSpPr/>
          <p:nvPr/>
        </p:nvGrpSpPr>
        <p:grpSpPr>
          <a:xfrm>
            <a:off x="-1014025" y="-964868"/>
            <a:ext cx="10158024" cy="7826893"/>
            <a:chOff x="-1014025" y="-964868"/>
            <a:chExt cx="10158024" cy="7826893"/>
          </a:xfrm>
        </p:grpSpPr>
        <p:sp>
          <p:nvSpPr>
            <p:cNvPr id="520" name="Google Shape;520;p23"/>
            <p:cNvSpPr/>
            <p:nvPr/>
          </p:nvSpPr>
          <p:spPr>
            <a:xfrm rot="10800000">
              <a:off x="-1014025" y="-964868"/>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3"/>
            <p:cNvSpPr/>
            <p:nvPr/>
          </p:nvSpPr>
          <p:spPr>
            <a:xfrm flipH="1">
              <a:off x="-213475" y="4974994"/>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23"/>
          <p:cNvGrpSpPr/>
          <p:nvPr/>
        </p:nvGrpSpPr>
        <p:grpSpPr>
          <a:xfrm flipH="1">
            <a:off x="-2799911" y="4184068"/>
            <a:ext cx="3894036" cy="692436"/>
            <a:chOff x="5477439" y="1590790"/>
            <a:chExt cx="3894036" cy="692436"/>
          </a:xfrm>
        </p:grpSpPr>
        <p:grpSp>
          <p:nvGrpSpPr>
            <p:cNvPr id="523" name="Google Shape;523;p23"/>
            <p:cNvGrpSpPr/>
            <p:nvPr/>
          </p:nvGrpSpPr>
          <p:grpSpPr>
            <a:xfrm flipH="1">
              <a:off x="5803750" y="2180862"/>
              <a:ext cx="3070084" cy="102364"/>
              <a:chOff x="1779150" y="2604263"/>
              <a:chExt cx="3811875" cy="127113"/>
            </a:xfrm>
          </p:grpSpPr>
          <p:sp>
            <p:nvSpPr>
              <p:cNvPr id="524" name="Google Shape;524;p23"/>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525" name="Google Shape;525;p23"/>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 name="Google Shape;526;p23"/>
            <p:cNvGrpSpPr/>
            <p:nvPr/>
          </p:nvGrpSpPr>
          <p:grpSpPr>
            <a:xfrm flipH="1">
              <a:off x="5898325" y="1789205"/>
              <a:ext cx="1567047" cy="45661"/>
              <a:chOff x="1754675" y="2566652"/>
              <a:chExt cx="1945675" cy="56700"/>
            </a:xfrm>
          </p:grpSpPr>
          <p:cxnSp>
            <p:nvCxnSpPr>
              <p:cNvPr id="527" name="Google Shape;527;p23"/>
              <p:cNvCxnSpPr/>
              <p:nvPr/>
            </p:nvCxnSpPr>
            <p:spPr>
              <a:xfrm>
                <a:off x="1754675" y="2595002"/>
                <a:ext cx="1896000" cy="0"/>
              </a:xfrm>
              <a:prstGeom prst="straightConnector1">
                <a:avLst/>
              </a:prstGeom>
              <a:noFill/>
              <a:ln cap="flat" cmpd="sng" w="9525">
                <a:solidFill>
                  <a:schemeClr val="dk1"/>
                </a:solidFill>
                <a:prstDash val="solid"/>
                <a:round/>
                <a:headEnd len="med" w="med" type="none"/>
                <a:tailEnd len="med" w="med" type="none"/>
              </a:ln>
            </p:spPr>
          </p:cxnSp>
          <p:sp>
            <p:nvSpPr>
              <p:cNvPr id="528" name="Google Shape;528;p23"/>
              <p:cNvSpPr/>
              <p:nvPr/>
            </p:nvSpPr>
            <p:spPr>
              <a:xfrm>
                <a:off x="3643650" y="2566652"/>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23"/>
            <p:cNvGrpSpPr/>
            <p:nvPr/>
          </p:nvGrpSpPr>
          <p:grpSpPr>
            <a:xfrm flipH="1">
              <a:off x="5477439" y="1987637"/>
              <a:ext cx="1561280" cy="136187"/>
              <a:chOff x="1754675" y="2824000"/>
              <a:chExt cx="4728285" cy="412439"/>
            </a:xfrm>
          </p:grpSpPr>
          <p:sp>
            <p:nvSpPr>
              <p:cNvPr id="530" name="Google Shape;530;p23"/>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531" name="Google Shape;531;p23"/>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23"/>
            <p:cNvGrpSpPr/>
            <p:nvPr/>
          </p:nvGrpSpPr>
          <p:grpSpPr>
            <a:xfrm flipH="1">
              <a:off x="6361172" y="1590790"/>
              <a:ext cx="3010303" cy="45661"/>
              <a:chOff x="631564" y="2679979"/>
              <a:chExt cx="3737650" cy="56700"/>
            </a:xfrm>
          </p:grpSpPr>
          <p:cxnSp>
            <p:nvCxnSpPr>
              <p:cNvPr id="533" name="Google Shape;533;p23"/>
              <p:cNvCxnSpPr/>
              <p:nvPr/>
            </p:nvCxnSpPr>
            <p:spPr>
              <a:xfrm>
                <a:off x="631564" y="2708329"/>
                <a:ext cx="3687900" cy="0"/>
              </a:xfrm>
              <a:prstGeom prst="straightConnector1">
                <a:avLst/>
              </a:prstGeom>
              <a:noFill/>
              <a:ln cap="flat" cmpd="sng" w="9525">
                <a:solidFill>
                  <a:schemeClr val="dk1"/>
                </a:solidFill>
                <a:prstDash val="solid"/>
                <a:round/>
                <a:headEnd len="med" w="med" type="none"/>
                <a:tailEnd len="med" w="med" type="none"/>
              </a:ln>
            </p:spPr>
          </p:cxnSp>
          <p:sp>
            <p:nvSpPr>
              <p:cNvPr id="534" name="Google Shape;534;p23"/>
              <p:cNvSpPr/>
              <p:nvPr/>
            </p:nvSpPr>
            <p:spPr>
              <a:xfrm>
                <a:off x="4312514" y="26799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5" name="Google Shape;535;p23"/>
          <p:cNvSpPr/>
          <p:nvPr/>
        </p:nvSpPr>
        <p:spPr>
          <a:xfrm flipH="1" rot="10800000">
            <a:off x="7721650"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23"/>
          <p:cNvGrpSpPr/>
          <p:nvPr/>
        </p:nvGrpSpPr>
        <p:grpSpPr>
          <a:xfrm>
            <a:off x="-2689610" y="-2478031"/>
            <a:ext cx="13399307" cy="8256735"/>
            <a:chOff x="-2689610" y="-2478031"/>
            <a:chExt cx="13399307" cy="8256735"/>
          </a:xfrm>
        </p:grpSpPr>
        <p:sp>
          <p:nvSpPr>
            <p:cNvPr id="537" name="Google Shape;537;p23"/>
            <p:cNvSpPr/>
            <p:nvPr/>
          </p:nvSpPr>
          <p:spPr>
            <a:xfrm flipH="1" rot="10800000">
              <a:off x="-2689610" y="-247803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3"/>
            <p:cNvSpPr/>
            <p:nvPr/>
          </p:nvSpPr>
          <p:spPr>
            <a:xfrm>
              <a:off x="7904425" y="424129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 name="Google Shape;539;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40" name="Shape 540"/>
        <p:cNvGrpSpPr/>
        <p:nvPr/>
      </p:nvGrpSpPr>
      <p:grpSpPr>
        <a:xfrm>
          <a:off x="0" y="0"/>
          <a:ext cx="0" cy="0"/>
          <a:chOff x="0" y="0"/>
          <a:chExt cx="0" cy="0"/>
        </a:xfrm>
      </p:grpSpPr>
      <p:sp>
        <p:nvSpPr>
          <p:cNvPr id="541" name="Google Shape;541;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2" name="Google Shape;542;p24"/>
          <p:cNvSpPr txBox="1"/>
          <p:nvPr>
            <p:ph idx="1" type="subTitle"/>
          </p:nvPr>
        </p:nvSpPr>
        <p:spPr>
          <a:xfrm>
            <a:off x="720000" y="1955324"/>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3" name="Google Shape;543;p24"/>
          <p:cNvSpPr txBox="1"/>
          <p:nvPr>
            <p:ph idx="2" type="subTitle"/>
          </p:nvPr>
        </p:nvSpPr>
        <p:spPr>
          <a:xfrm>
            <a:off x="3392266" y="1955324"/>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4" name="Google Shape;544;p24"/>
          <p:cNvSpPr txBox="1"/>
          <p:nvPr>
            <p:ph idx="3" type="subTitle"/>
          </p:nvPr>
        </p:nvSpPr>
        <p:spPr>
          <a:xfrm>
            <a:off x="720000" y="3833100"/>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5" name="Google Shape;545;p24"/>
          <p:cNvSpPr txBox="1"/>
          <p:nvPr>
            <p:ph idx="4" type="subTitle"/>
          </p:nvPr>
        </p:nvSpPr>
        <p:spPr>
          <a:xfrm>
            <a:off x="3392266" y="3833100"/>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6" name="Google Shape;546;p24"/>
          <p:cNvSpPr txBox="1"/>
          <p:nvPr>
            <p:ph idx="5" type="subTitle"/>
          </p:nvPr>
        </p:nvSpPr>
        <p:spPr>
          <a:xfrm>
            <a:off x="6064528" y="1955324"/>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7" name="Google Shape;547;p24"/>
          <p:cNvSpPr txBox="1"/>
          <p:nvPr>
            <p:ph idx="6" type="subTitle"/>
          </p:nvPr>
        </p:nvSpPr>
        <p:spPr>
          <a:xfrm>
            <a:off x="6064528" y="3833100"/>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8" name="Google Shape;548;p24"/>
          <p:cNvSpPr txBox="1"/>
          <p:nvPr>
            <p:ph idx="7" type="subTitle"/>
          </p:nvPr>
        </p:nvSpPr>
        <p:spPr>
          <a:xfrm>
            <a:off x="724640" y="1734325"/>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49" name="Google Shape;549;p24"/>
          <p:cNvSpPr txBox="1"/>
          <p:nvPr>
            <p:ph idx="8" type="subTitle"/>
          </p:nvPr>
        </p:nvSpPr>
        <p:spPr>
          <a:xfrm>
            <a:off x="3396904" y="1734325"/>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50" name="Google Shape;550;p24"/>
          <p:cNvSpPr txBox="1"/>
          <p:nvPr>
            <p:ph idx="9" type="subTitle"/>
          </p:nvPr>
        </p:nvSpPr>
        <p:spPr>
          <a:xfrm>
            <a:off x="6069165" y="1734325"/>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51" name="Google Shape;551;p24"/>
          <p:cNvSpPr txBox="1"/>
          <p:nvPr>
            <p:ph idx="13" type="subTitle"/>
          </p:nvPr>
        </p:nvSpPr>
        <p:spPr>
          <a:xfrm>
            <a:off x="724640" y="3608903"/>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52" name="Google Shape;552;p24"/>
          <p:cNvSpPr txBox="1"/>
          <p:nvPr>
            <p:ph idx="14" type="subTitle"/>
          </p:nvPr>
        </p:nvSpPr>
        <p:spPr>
          <a:xfrm>
            <a:off x="3396904" y="3608903"/>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53" name="Google Shape;553;p24"/>
          <p:cNvSpPr txBox="1"/>
          <p:nvPr>
            <p:ph idx="15" type="subTitle"/>
          </p:nvPr>
        </p:nvSpPr>
        <p:spPr>
          <a:xfrm>
            <a:off x="6069165" y="3608903"/>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grpSp>
        <p:nvGrpSpPr>
          <p:cNvPr id="554" name="Google Shape;554;p24"/>
          <p:cNvGrpSpPr/>
          <p:nvPr/>
        </p:nvGrpSpPr>
        <p:grpSpPr>
          <a:xfrm>
            <a:off x="-1764035" y="-2478031"/>
            <a:ext cx="10908034" cy="9340057"/>
            <a:chOff x="-1764035" y="-2478031"/>
            <a:chExt cx="10908034" cy="9340057"/>
          </a:xfrm>
        </p:grpSpPr>
        <p:sp>
          <p:nvSpPr>
            <p:cNvPr id="555" name="Google Shape;555;p24"/>
            <p:cNvSpPr/>
            <p:nvPr/>
          </p:nvSpPr>
          <p:spPr>
            <a:xfrm flipH="1" rot="10800000">
              <a:off x="-1764035" y="-247803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4"/>
            <p:cNvSpPr/>
            <p:nvPr/>
          </p:nvSpPr>
          <p:spPr>
            <a:xfrm>
              <a:off x="-213475" y="4974994"/>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24"/>
          <p:cNvGrpSpPr/>
          <p:nvPr/>
        </p:nvGrpSpPr>
        <p:grpSpPr>
          <a:xfrm flipH="1" rot="10800000">
            <a:off x="8041939" y="144568"/>
            <a:ext cx="3894036" cy="692436"/>
            <a:chOff x="5477439" y="1590790"/>
            <a:chExt cx="3894036" cy="692436"/>
          </a:xfrm>
        </p:grpSpPr>
        <p:grpSp>
          <p:nvGrpSpPr>
            <p:cNvPr id="558" name="Google Shape;558;p24"/>
            <p:cNvGrpSpPr/>
            <p:nvPr/>
          </p:nvGrpSpPr>
          <p:grpSpPr>
            <a:xfrm flipH="1">
              <a:off x="5803750" y="2180862"/>
              <a:ext cx="3070084" cy="102364"/>
              <a:chOff x="1779150" y="2604263"/>
              <a:chExt cx="3811875" cy="127113"/>
            </a:xfrm>
          </p:grpSpPr>
          <p:sp>
            <p:nvSpPr>
              <p:cNvPr id="559" name="Google Shape;559;p24"/>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560" name="Google Shape;560;p24"/>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24"/>
            <p:cNvGrpSpPr/>
            <p:nvPr/>
          </p:nvGrpSpPr>
          <p:grpSpPr>
            <a:xfrm flipH="1">
              <a:off x="5898325" y="1789205"/>
              <a:ext cx="1567047" cy="45661"/>
              <a:chOff x="1754675" y="2566652"/>
              <a:chExt cx="1945675" cy="56700"/>
            </a:xfrm>
          </p:grpSpPr>
          <p:cxnSp>
            <p:nvCxnSpPr>
              <p:cNvPr id="562" name="Google Shape;562;p24"/>
              <p:cNvCxnSpPr/>
              <p:nvPr/>
            </p:nvCxnSpPr>
            <p:spPr>
              <a:xfrm>
                <a:off x="1754675" y="2595002"/>
                <a:ext cx="1896000" cy="0"/>
              </a:xfrm>
              <a:prstGeom prst="straightConnector1">
                <a:avLst/>
              </a:prstGeom>
              <a:noFill/>
              <a:ln cap="flat" cmpd="sng" w="9525">
                <a:solidFill>
                  <a:schemeClr val="dk1"/>
                </a:solidFill>
                <a:prstDash val="solid"/>
                <a:round/>
                <a:headEnd len="med" w="med" type="none"/>
                <a:tailEnd len="med" w="med" type="none"/>
              </a:ln>
            </p:spPr>
          </p:cxnSp>
          <p:sp>
            <p:nvSpPr>
              <p:cNvPr id="563" name="Google Shape;563;p24"/>
              <p:cNvSpPr/>
              <p:nvPr/>
            </p:nvSpPr>
            <p:spPr>
              <a:xfrm>
                <a:off x="3643650" y="2566652"/>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24"/>
            <p:cNvGrpSpPr/>
            <p:nvPr/>
          </p:nvGrpSpPr>
          <p:grpSpPr>
            <a:xfrm flipH="1">
              <a:off x="5477439" y="1987637"/>
              <a:ext cx="1561280" cy="136187"/>
              <a:chOff x="1754675" y="2824000"/>
              <a:chExt cx="4728285" cy="412439"/>
            </a:xfrm>
          </p:grpSpPr>
          <p:sp>
            <p:nvSpPr>
              <p:cNvPr id="565" name="Google Shape;565;p24"/>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566" name="Google Shape;566;p24"/>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24"/>
            <p:cNvGrpSpPr/>
            <p:nvPr/>
          </p:nvGrpSpPr>
          <p:grpSpPr>
            <a:xfrm flipH="1">
              <a:off x="6361172" y="1590790"/>
              <a:ext cx="3010303" cy="45661"/>
              <a:chOff x="631564" y="2679979"/>
              <a:chExt cx="3737650" cy="56700"/>
            </a:xfrm>
          </p:grpSpPr>
          <p:cxnSp>
            <p:nvCxnSpPr>
              <p:cNvPr id="568" name="Google Shape;568;p24"/>
              <p:cNvCxnSpPr/>
              <p:nvPr/>
            </p:nvCxnSpPr>
            <p:spPr>
              <a:xfrm>
                <a:off x="631564" y="2708329"/>
                <a:ext cx="3687900" cy="0"/>
              </a:xfrm>
              <a:prstGeom prst="straightConnector1">
                <a:avLst/>
              </a:prstGeom>
              <a:noFill/>
              <a:ln cap="flat" cmpd="sng" w="9525">
                <a:solidFill>
                  <a:schemeClr val="dk1"/>
                </a:solidFill>
                <a:prstDash val="solid"/>
                <a:round/>
                <a:headEnd len="med" w="med" type="none"/>
                <a:tailEnd len="med" w="med" type="none"/>
              </a:ln>
            </p:spPr>
          </p:cxnSp>
          <p:sp>
            <p:nvSpPr>
              <p:cNvPr id="569" name="Google Shape;569;p24"/>
              <p:cNvSpPr/>
              <p:nvPr/>
            </p:nvSpPr>
            <p:spPr>
              <a:xfrm>
                <a:off x="4312514" y="26799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0" name="Google Shape;570;p24"/>
          <p:cNvSpPr/>
          <p:nvPr/>
        </p:nvSpPr>
        <p:spPr>
          <a:xfrm rot="10800000">
            <a:off x="-876276"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 name="Google Shape;571;p24"/>
          <p:cNvGrpSpPr/>
          <p:nvPr/>
        </p:nvGrpSpPr>
        <p:grpSpPr>
          <a:xfrm>
            <a:off x="-1205775" y="-700418"/>
            <a:ext cx="11406422" cy="6958608"/>
            <a:chOff x="-1205775" y="-700418"/>
            <a:chExt cx="11406422" cy="6958608"/>
          </a:xfrm>
        </p:grpSpPr>
        <p:sp>
          <p:nvSpPr>
            <p:cNvPr id="572" name="Google Shape;572;p24"/>
            <p:cNvSpPr/>
            <p:nvPr/>
          </p:nvSpPr>
          <p:spPr>
            <a:xfrm rot="10800000">
              <a:off x="-1205775" y="-700418"/>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
            <p:cNvSpPr/>
            <p:nvPr/>
          </p:nvSpPr>
          <p:spPr>
            <a:xfrm>
              <a:off x="7395375" y="4720782"/>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75" name="Shape 575"/>
        <p:cNvGrpSpPr/>
        <p:nvPr/>
      </p:nvGrpSpPr>
      <p:grpSpPr>
        <a:xfrm>
          <a:off x="0" y="0"/>
          <a:ext cx="0" cy="0"/>
          <a:chOff x="0" y="0"/>
          <a:chExt cx="0" cy="0"/>
        </a:xfrm>
      </p:grpSpPr>
      <p:grpSp>
        <p:nvGrpSpPr>
          <p:cNvPr id="576" name="Google Shape;576;p25"/>
          <p:cNvGrpSpPr/>
          <p:nvPr/>
        </p:nvGrpSpPr>
        <p:grpSpPr>
          <a:xfrm>
            <a:off x="-810334" y="-1436216"/>
            <a:ext cx="10049270" cy="7866187"/>
            <a:chOff x="-810334" y="-1436216"/>
            <a:chExt cx="10049270" cy="7866187"/>
          </a:xfrm>
        </p:grpSpPr>
        <p:sp>
          <p:nvSpPr>
            <p:cNvPr id="577" name="Google Shape;577;p25"/>
            <p:cNvSpPr/>
            <p:nvPr/>
          </p:nvSpPr>
          <p:spPr>
            <a:xfrm rot="10800000">
              <a:off x="-56042" y="-1436216"/>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5"/>
            <p:cNvSpPr/>
            <p:nvPr/>
          </p:nvSpPr>
          <p:spPr>
            <a:xfrm>
              <a:off x="-810334" y="4506921"/>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5"/>
            <p:cNvSpPr/>
            <p:nvPr/>
          </p:nvSpPr>
          <p:spPr>
            <a:xfrm flipH="1">
              <a:off x="5463604" y="4588371"/>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25"/>
          <p:cNvGrpSpPr/>
          <p:nvPr/>
        </p:nvGrpSpPr>
        <p:grpSpPr>
          <a:xfrm>
            <a:off x="-483963" y="343842"/>
            <a:ext cx="10364069" cy="4799653"/>
            <a:chOff x="-483963" y="343842"/>
            <a:chExt cx="10364069" cy="4799653"/>
          </a:xfrm>
        </p:grpSpPr>
        <p:sp>
          <p:nvSpPr>
            <p:cNvPr id="581" name="Google Shape;581;p25"/>
            <p:cNvSpPr/>
            <p:nvPr/>
          </p:nvSpPr>
          <p:spPr>
            <a:xfrm flipH="1">
              <a:off x="-483963" y="343842"/>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5"/>
            <p:cNvSpPr/>
            <p:nvPr/>
          </p:nvSpPr>
          <p:spPr>
            <a:xfrm>
              <a:off x="490516" y="4911500"/>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5"/>
            <p:cNvSpPr/>
            <p:nvPr/>
          </p:nvSpPr>
          <p:spPr>
            <a:xfrm flipH="1">
              <a:off x="8647766" y="452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 name="Google Shape;584;p25"/>
          <p:cNvSpPr/>
          <p:nvPr/>
        </p:nvSpPr>
        <p:spPr>
          <a:xfrm>
            <a:off x="7423987" y="-8"/>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5"/>
          <p:cNvSpPr txBox="1"/>
          <p:nvPr>
            <p:ph hasCustomPrompt="1" type="title"/>
          </p:nvPr>
        </p:nvSpPr>
        <p:spPr>
          <a:xfrm>
            <a:off x="3365094" y="876275"/>
            <a:ext cx="37542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Font typeface="Poppins"/>
              <a:buNone/>
              <a:defRPr sz="34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586" name="Google Shape;586;p25"/>
          <p:cNvSpPr txBox="1"/>
          <p:nvPr>
            <p:ph idx="1" type="subTitle"/>
          </p:nvPr>
        </p:nvSpPr>
        <p:spPr>
          <a:xfrm>
            <a:off x="3365094" y="1492766"/>
            <a:ext cx="3754200" cy="413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587" name="Google Shape;587;p25"/>
          <p:cNvSpPr txBox="1"/>
          <p:nvPr>
            <p:ph hasCustomPrompt="1" idx="2" type="title"/>
          </p:nvPr>
        </p:nvSpPr>
        <p:spPr>
          <a:xfrm>
            <a:off x="3365094" y="2041118"/>
            <a:ext cx="37542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Font typeface="Poppins"/>
              <a:buNone/>
              <a:defRPr sz="34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588" name="Google Shape;588;p25"/>
          <p:cNvSpPr txBox="1"/>
          <p:nvPr>
            <p:ph idx="3" type="subTitle"/>
          </p:nvPr>
        </p:nvSpPr>
        <p:spPr>
          <a:xfrm>
            <a:off x="3365094" y="2654570"/>
            <a:ext cx="3754200" cy="413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589" name="Google Shape;589;p25"/>
          <p:cNvSpPr txBox="1"/>
          <p:nvPr>
            <p:ph hasCustomPrompt="1" idx="4" type="title"/>
          </p:nvPr>
        </p:nvSpPr>
        <p:spPr>
          <a:xfrm>
            <a:off x="3365094" y="3205961"/>
            <a:ext cx="37542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Font typeface="Poppins"/>
              <a:buNone/>
              <a:defRPr sz="34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590" name="Google Shape;590;p25"/>
          <p:cNvSpPr txBox="1"/>
          <p:nvPr>
            <p:ph idx="5" type="subTitle"/>
          </p:nvPr>
        </p:nvSpPr>
        <p:spPr>
          <a:xfrm>
            <a:off x="3365094" y="3816373"/>
            <a:ext cx="3754200" cy="413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591" name="Google Shape;591;p25"/>
          <p:cNvGrpSpPr/>
          <p:nvPr/>
        </p:nvGrpSpPr>
        <p:grpSpPr>
          <a:xfrm>
            <a:off x="-955172" y="-1359417"/>
            <a:ext cx="11011936" cy="8170456"/>
            <a:chOff x="-955172" y="-1359417"/>
            <a:chExt cx="11011936" cy="8170456"/>
          </a:xfrm>
        </p:grpSpPr>
        <p:sp>
          <p:nvSpPr>
            <p:cNvPr id="592" name="Google Shape;592;p25"/>
            <p:cNvSpPr/>
            <p:nvPr/>
          </p:nvSpPr>
          <p:spPr>
            <a:xfrm flipH="1" rot="10800000">
              <a:off x="-955172" y="-1359417"/>
              <a:ext cx="2979895" cy="175781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5"/>
            <p:cNvSpPr/>
            <p:nvPr/>
          </p:nvSpPr>
          <p:spPr>
            <a:xfrm flipH="1">
              <a:off x="5718529" y="4734383"/>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5"/>
            <p:cNvSpPr/>
            <p:nvPr/>
          </p:nvSpPr>
          <p:spPr>
            <a:xfrm flipH="1" rot="10800000">
              <a:off x="7251492" y="-8365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5"/>
            <p:cNvSpPr/>
            <p:nvPr/>
          </p:nvSpPr>
          <p:spPr>
            <a:xfrm flipH="1">
              <a:off x="-718483" y="474047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25"/>
          <p:cNvGrpSpPr/>
          <p:nvPr/>
        </p:nvGrpSpPr>
        <p:grpSpPr>
          <a:xfrm>
            <a:off x="-3334299" y="835002"/>
            <a:ext cx="14148600" cy="3523278"/>
            <a:chOff x="-3334299" y="835002"/>
            <a:chExt cx="14148600" cy="3523278"/>
          </a:xfrm>
        </p:grpSpPr>
        <p:grpSp>
          <p:nvGrpSpPr>
            <p:cNvPr id="597" name="Google Shape;597;p25"/>
            <p:cNvGrpSpPr/>
            <p:nvPr/>
          </p:nvGrpSpPr>
          <p:grpSpPr>
            <a:xfrm flipH="1">
              <a:off x="7517900" y="835002"/>
              <a:ext cx="3296400" cy="703085"/>
              <a:chOff x="-12" y="3628590"/>
              <a:chExt cx="3296400" cy="703085"/>
            </a:xfrm>
          </p:grpSpPr>
          <p:grpSp>
            <p:nvGrpSpPr>
              <p:cNvPr id="598" name="Google Shape;598;p25"/>
              <p:cNvGrpSpPr/>
              <p:nvPr/>
            </p:nvGrpSpPr>
            <p:grpSpPr>
              <a:xfrm>
                <a:off x="854867" y="3996692"/>
                <a:ext cx="1567047" cy="45661"/>
                <a:chOff x="1754675" y="2661275"/>
                <a:chExt cx="1945675" cy="56700"/>
              </a:xfrm>
            </p:grpSpPr>
            <p:cxnSp>
              <p:nvCxnSpPr>
                <p:cNvPr id="599" name="Google Shape;599;p25"/>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600" name="Google Shape;600;p25"/>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25"/>
              <p:cNvGrpSpPr/>
              <p:nvPr/>
            </p:nvGrpSpPr>
            <p:grpSpPr>
              <a:xfrm>
                <a:off x="518420" y="4195487"/>
                <a:ext cx="1561280" cy="136187"/>
                <a:chOff x="1754675" y="2824000"/>
                <a:chExt cx="4728285" cy="412439"/>
              </a:xfrm>
            </p:grpSpPr>
            <p:sp>
              <p:nvSpPr>
                <p:cNvPr id="602" name="Google Shape;602;p25"/>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603" name="Google Shape;603;p25"/>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25"/>
              <p:cNvGrpSpPr/>
              <p:nvPr/>
            </p:nvGrpSpPr>
            <p:grpSpPr>
              <a:xfrm>
                <a:off x="226304" y="3764887"/>
                <a:ext cx="3070084" cy="102364"/>
                <a:chOff x="1779150" y="2604263"/>
                <a:chExt cx="3811875" cy="127113"/>
              </a:xfrm>
            </p:grpSpPr>
            <p:sp>
              <p:nvSpPr>
                <p:cNvPr id="605" name="Google Shape;605;p25"/>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606" name="Google Shape;606;p25"/>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25"/>
              <p:cNvGrpSpPr/>
              <p:nvPr/>
            </p:nvGrpSpPr>
            <p:grpSpPr>
              <a:xfrm>
                <a:off x="-12" y="3628590"/>
                <a:ext cx="3010303" cy="45661"/>
                <a:chOff x="1766900" y="2869225"/>
                <a:chExt cx="3737650" cy="56700"/>
              </a:xfrm>
            </p:grpSpPr>
            <p:cxnSp>
              <p:nvCxnSpPr>
                <p:cNvPr id="608" name="Google Shape;608;p25"/>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609" name="Google Shape;609;p25"/>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0" name="Google Shape;610;p25"/>
            <p:cNvGrpSpPr/>
            <p:nvPr/>
          </p:nvGrpSpPr>
          <p:grpSpPr>
            <a:xfrm flipH="1">
              <a:off x="-3334299" y="3816365"/>
              <a:ext cx="4555892" cy="541915"/>
              <a:chOff x="5950034" y="3380465"/>
              <a:chExt cx="4555892" cy="541915"/>
            </a:xfrm>
          </p:grpSpPr>
          <p:grpSp>
            <p:nvGrpSpPr>
              <p:cNvPr id="611" name="Google Shape;611;p25"/>
              <p:cNvGrpSpPr/>
              <p:nvPr/>
            </p:nvGrpSpPr>
            <p:grpSpPr>
              <a:xfrm rot="10800000">
                <a:off x="5950034" y="3380473"/>
                <a:ext cx="2877996" cy="223763"/>
                <a:chOff x="1748550" y="2064750"/>
                <a:chExt cx="3573375" cy="277863"/>
              </a:xfrm>
            </p:grpSpPr>
            <p:sp>
              <p:nvSpPr>
                <p:cNvPr id="612" name="Google Shape;612;p25"/>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613" name="Google Shape;613;p25"/>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25"/>
              <p:cNvGrpSpPr/>
              <p:nvPr/>
            </p:nvGrpSpPr>
            <p:grpSpPr>
              <a:xfrm rot="10800000">
                <a:off x="6396949" y="3536010"/>
                <a:ext cx="2430997" cy="185534"/>
                <a:chOff x="1748547" y="1392116"/>
                <a:chExt cx="5911958" cy="451312"/>
              </a:xfrm>
            </p:grpSpPr>
            <p:sp>
              <p:nvSpPr>
                <p:cNvPr id="615" name="Google Shape;615;p25"/>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616" name="Google Shape;616;p25"/>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25"/>
              <p:cNvGrpSpPr/>
              <p:nvPr/>
            </p:nvGrpSpPr>
            <p:grpSpPr>
              <a:xfrm rot="10800000">
                <a:off x="6906834" y="3876719"/>
                <a:ext cx="3140396" cy="45661"/>
                <a:chOff x="234768" y="1449263"/>
                <a:chExt cx="3899175" cy="56700"/>
              </a:xfrm>
            </p:grpSpPr>
            <p:cxnSp>
              <p:nvCxnSpPr>
                <p:cNvPr id="618" name="Google Shape;618;p25"/>
                <p:cNvCxnSpPr/>
                <p:nvPr/>
              </p:nvCxnSpPr>
              <p:spPr>
                <a:xfrm>
                  <a:off x="234768" y="1477625"/>
                  <a:ext cx="3846900" cy="0"/>
                </a:xfrm>
                <a:prstGeom prst="straightConnector1">
                  <a:avLst/>
                </a:prstGeom>
                <a:noFill/>
                <a:ln cap="flat" cmpd="sng" w="9525">
                  <a:solidFill>
                    <a:schemeClr val="dk1"/>
                  </a:solidFill>
                  <a:prstDash val="solid"/>
                  <a:round/>
                  <a:headEnd len="med" w="med" type="none"/>
                  <a:tailEnd len="med" w="med" type="none"/>
                </a:ln>
              </p:spPr>
            </p:cxnSp>
            <p:sp>
              <p:nvSpPr>
                <p:cNvPr id="619" name="Google Shape;619;p25"/>
                <p:cNvSpPr/>
                <p:nvPr/>
              </p:nvSpPr>
              <p:spPr>
                <a:xfrm>
                  <a:off x="4077243" y="1449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25"/>
              <p:cNvGrpSpPr/>
              <p:nvPr/>
            </p:nvGrpSpPr>
            <p:grpSpPr>
              <a:xfrm flipH="1">
                <a:off x="7495622" y="3380465"/>
                <a:ext cx="3010303" cy="45661"/>
                <a:chOff x="1766900" y="2869225"/>
                <a:chExt cx="3737650" cy="56700"/>
              </a:xfrm>
            </p:grpSpPr>
            <p:cxnSp>
              <p:nvCxnSpPr>
                <p:cNvPr id="621" name="Google Shape;621;p25"/>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622" name="Google Shape;622;p25"/>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23" name="Google Shape;62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624" name="Shape 624"/>
        <p:cNvGrpSpPr/>
        <p:nvPr/>
      </p:nvGrpSpPr>
      <p:grpSpPr>
        <a:xfrm>
          <a:off x="0" y="0"/>
          <a:ext cx="0" cy="0"/>
          <a:chOff x="0" y="0"/>
          <a:chExt cx="0" cy="0"/>
        </a:xfrm>
      </p:grpSpPr>
      <p:grpSp>
        <p:nvGrpSpPr>
          <p:cNvPr id="625" name="Google Shape;625;p26"/>
          <p:cNvGrpSpPr/>
          <p:nvPr/>
        </p:nvGrpSpPr>
        <p:grpSpPr>
          <a:xfrm flipH="1">
            <a:off x="-254387" y="-883043"/>
            <a:ext cx="10284849" cy="7556893"/>
            <a:chOff x="-1900475" y="-883043"/>
            <a:chExt cx="10284849" cy="7556893"/>
          </a:xfrm>
        </p:grpSpPr>
        <p:sp>
          <p:nvSpPr>
            <p:cNvPr id="626" name="Google Shape;626;p26"/>
            <p:cNvSpPr/>
            <p:nvPr/>
          </p:nvSpPr>
          <p:spPr>
            <a:xfrm rot="10800000">
              <a:off x="-1900475" y="-883043"/>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27" name="Google Shape;627;p26"/>
            <p:cNvSpPr/>
            <p:nvPr/>
          </p:nvSpPr>
          <p:spPr>
            <a:xfrm flipH="1">
              <a:off x="-973100" y="4786819"/>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
        <p:nvSpPr>
          <p:cNvPr id="628" name="Google Shape;628;p26"/>
          <p:cNvSpPr/>
          <p:nvPr/>
        </p:nvSpPr>
        <p:spPr>
          <a:xfrm rot="10800000">
            <a:off x="-308364"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nvGrpSpPr>
          <p:cNvPr id="629" name="Google Shape;629;p26"/>
          <p:cNvGrpSpPr/>
          <p:nvPr/>
        </p:nvGrpSpPr>
        <p:grpSpPr>
          <a:xfrm>
            <a:off x="-1129385" y="-2478031"/>
            <a:ext cx="12010982" cy="8673260"/>
            <a:chOff x="-1129385" y="-2478031"/>
            <a:chExt cx="12010982" cy="8673260"/>
          </a:xfrm>
        </p:grpSpPr>
        <p:sp>
          <p:nvSpPr>
            <p:cNvPr id="630" name="Google Shape;630;p26"/>
            <p:cNvSpPr/>
            <p:nvPr/>
          </p:nvSpPr>
          <p:spPr>
            <a:xfrm rot="10800000">
              <a:off x="5766190" y="-247803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31" name="Google Shape;631;p26"/>
            <p:cNvSpPr/>
            <p:nvPr/>
          </p:nvSpPr>
          <p:spPr>
            <a:xfrm flipH="1">
              <a:off x="-1129385" y="465782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grpSp>
        <p:nvGrpSpPr>
          <p:cNvPr id="632" name="Google Shape;632;p26"/>
          <p:cNvGrpSpPr/>
          <p:nvPr/>
        </p:nvGrpSpPr>
        <p:grpSpPr>
          <a:xfrm>
            <a:off x="-1765037" y="118040"/>
            <a:ext cx="3296400" cy="703085"/>
            <a:chOff x="-12" y="3628590"/>
            <a:chExt cx="3296400" cy="703085"/>
          </a:xfrm>
        </p:grpSpPr>
        <p:grpSp>
          <p:nvGrpSpPr>
            <p:cNvPr id="633" name="Google Shape;633;p26"/>
            <p:cNvGrpSpPr/>
            <p:nvPr/>
          </p:nvGrpSpPr>
          <p:grpSpPr>
            <a:xfrm>
              <a:off x="854867" y="3996692"/>
              <a:ext cx="1567047" cy="45661"/>
              <a:chOff x="1754675" y="2661275"/>
              <a:chExt cx="1945675" cy="56700"/>
            </a:xfrm>
          </p:grpSpPr>
          <p:cxnSp>
            <p:nvCxnSpPr>
              <p:cNvPr id="634" name="Google Shape;634;p26"/>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635" name="Google Shape;635;p26"/>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26"/>
            <p:cNvGrpSpPr/>
            <p:nvPr/>
          </p:nvGrpSpPr>
          <p:grpSpPr>
            <a:xfrm>
              <a:off x="518420" y="4195487"/>
              <a:ext cx="1561280" cy="136187"/>
              <a:chOff x="1754675" y="2824000"/>
              <a:chExt cx="4728285" cy="412439"/>
            </a:xfrm>
          </p:grpSpPr>
          <p:sp>
            <p:nvSpPr>
              <p:cNvPr id="637" name="Google Shape;637;p26"/>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638" name="Google Shape;638;p26"/>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26"/>
            <p:cNvGrpSpPr/>
            <p:nvPr/>
          </p:nvGrpSpPr>
          <p:grpSpPr>
            <a:xfrm>
              <a:off x="226304" y="3764887"/>
              <a:ext cx="3070084" cy="102364"/>
              <a:chOff x="1779150" y="2604263"/>
              <a:chExt cx="3811875" cy="127113"/>
            </a:xfrm>
          </p:grpSpPr>
          <p:sp>
            <p:nvSpPr>
              <p:cNvPr id="640" name="Google Shape;640;p26"/>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641" name="Google Shape;641;p26"/>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26"/>
            <p:cNvGrpSpPr/>
            <p:nvPr/>
          </p:nvGrpSpPr>
          <p:grpSpPr>
            <a:xfrm>
              <a:off x="-12" y="3628590"/>
              <a:ext cx="3010303" cy="45661"/>
              <a:chOff x="1766900" y="2869225"/>
              <a:chExt cx="3737650" cy="56700"/>
            </a:xfrm>
          </p:grpSpPr>
          <p:cxnSp>
            <p:nvCxnSpPr>
              <p:cNvPr id="643" name="Google Shape;643;p26"/>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644" name="Google Shape;644;p26"/>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5" name="Google Shape;645;p26"/>
          <p:cNvSpPr txBox="1"/>
          <p:nvPr>
            <p:ph hasCustomPrompt="1" type="title"/>
          </p:nvPr>
        </p:nvSpPr>
        <p:spPr>
          <a:xfrm>
            <a:off x="1531375" y="1785550"/>
            <a:ext cx="987600" cy="406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Font typeface="Poppins"/>
              <a:buNone/>
              <a:defRPr sz="23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646" name="Google Shape;646;p26"/>
          <p:cNvSpPr txBox="1"/>
          <p:nvPr>
            <p:ph idx="1" type="subTitle"/>
          </p:nvPr>
        </p:nvSpPr>
        <p:spPr>
          <a:xfrm>
            <a:off x="938500" y="3813800"/>
            <a:ext cx="2173200" cy="71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7" name="Google Shape;647;p26"/>
          <p:cNvSpPr txBox="1"/>
          <p:nvPr>
            <p:ph idx="2" type="subTitle"/>
          </p:nvPr>
        </p:nvSpPr>
        <p:spPr>
          <a:xfrm>
            <a:off x="938500" y="3479925"/>
            <a:ext cx="2173200" cy="406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p:txBody>
      </p:sp>
      <p:sp>
        <p:nvSpPr>
          <p:cNvPr id="648" name="Google Shape;648;p26"/>
          <p:cNvSpPr txBox="1"/>
          <p:nvPr>
            <p:ph hasCustomPrompt="1" idx="3" type="title"/>
          </p:nvPr>
        </p:nvSpPr>
        <p:spPr>
          <a:xfrm>
            <a:off x="4078200" y="1785550"/>
            <a:ext cx="987600" cy="406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Font typeface="Poppins"/>
              <a:buNone/>
              <a:defRPr sz="23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649" name="Google Shape;649;p26"/>
          <p:cNvSpPr txBox="1"/>
          <p:nvPr>
            <p:ph idx="4" type="subTitle"/>
          </p:nvPr>
        </p:nvSpPr>
        <p:spPr>
          <a:xfrm>
            <a:off x="3485400" y="3813800"/>
            <a:ext cx="2173200" cy="71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50" name="Google Shape;650;p26"/>
          <p:cNvSpPr txBox="1"/>
          <p:nvPr>
            <p:ph idx="5" type="subTitle"/>
          </p:nvPr>
        </p:nvSpPr>
        <p:spPr>
          <a:xfrm>
            <a:off x="3485400" y="3479925"/>
            <a:ext cx="2173200" cy="406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p:txBody>
      </p:sp>
      <p:sp>
        <p:nvSpPr>
          <p:cNvPr id="651" name="Google Shape;651;p26"/>
          <p:cNvSpPr txBox="1"/>
          <p:nvPr>
            <p:ph hasCustomPrompt="1" idx="6" type="title"/>
          </p:nvPr>
        </p:nvSpPr>
        <p:spPr>
          <a:xfrm>
            <a:off x="6625100" y="1785550"/>
            <a:ext cx="987600" cy="406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Font typeface="Poppins"/>
              <a:buNone/>
              <a:defRPr sz="23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652" name="Google Shape;652;p26"/>
          <p:cNvSpPr txBox="1"/>
          <p:nvPr>
            <p:ph idx="7" type="subTitle"/>
          </p:nvPr>
        </p:nvSpPr>
        <p:spPr>
          <a:xfrm>
            <a:off x="6032300" y="3813800"/>
            <a:ext cx="2173200" cy="71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53" name="Google Shape;653;p26"/>
          <p:cNvSpPr txBox="1"/>
          <p:nvPr>
            <p:ph idx="8" type="subTitle"/>
          </p:nvPr>
        </p:nvSpPr>
        <p:spPr>
          <a:xfrm>
            <a:off x="6032300" y="3479925"/>
            <a:ext cx="2173200" cy="406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p:txBody>
      </p:sp>
      <p:sp>
        <p:nvSpPr>
          <p:cNvPr id="654" name="Google Shape;654;p26"/>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5" name="Google Shape;65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656" name="Shape 656"/>
        <p:cNvGrpSpPr/>
        <p:nvPr/>
      </p:nvGrpSpPr>
      <p:grpSpPr>
        <a:xfrm>
          <a:off x="0" y="0"/>
          <a:ext cx="0" cy="0"/>
          <a:chOff x="0" y="0"/>
          <a:chExt cx="0" cy="0"/>
        </a:xfrm>
      </p:grpSpPr>
      <p:sp>
        <p:nvSpPr>
          <p:cNvPr id="657" name="Google Shape;657;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58" name="Google Shape;658;p27"/>
          <p:cNvGrpSpPr/>
          <p:nvPr/>
        </p:nvGrpSpPr>
        <p:grpSpPr>
          <a:xfrm flipH="1" rot="10800000">
            <a:off x="7632084" y="158865"/>
            <a:ext cx="3010303" cy="380635"/>
            <a:chOff x="5446772" y="1743190"/>
            <a:chExt cx="3010303" cy="380635"/>
          </a:xfrm>
        </p:grpSpPr>
        <p:grpSp>
          <p:nvGrpSpPr>
            <p:cNvPr id="659" name="Google Shape;659;p27"/>
            <p:cNvGrpSpPr/>
            <p:nvPr/>
          </p:nvGrpSpPr>
          <p:grpSpPr>
            <a:xfrm flipH="1">
              <a:off x="5898325" y="1865405"/>
              <a:ext cx="1567047" cy="45661"/>
              <a:chOff x="1754675" y="2661275"/>
              <a:chExt cx="1945675" cy="56700"/>
            </a:xfrm>
          </p:grpSpPr>
          <p:cxnSp>
            <p:nvCxnSpPr>
              <p:cNvPr id="660" name="Google Shape;660;p27"/>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661" name="Google Shape;661;p27"/>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27"/>
            <p:cNvGrpSpPr/>
            <p:nvPr/>
          </p:nvGrpSpPr>
          <p:grpSpPr>
            <a:xfrm flipH="1">
              <a:off x="5477439" y="1987637"/>
              <a:ext cx="1561280" cy="136187"/>
              <a:chOff x="1754675" y="2824000"/>
              <a:chExt cx="4728285" cy="412439"/>
            </a:xfrm>
          </p:grpSpPr>
          <p:sp>
            <p:nvSpPr>
              <p:cNvPr id="663" name="Google Shape;663;p27"/>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664" name="Google Shape;664;p27"/>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27"/>
            <p:cNvGrpSpPr/>
            <p:nvPr/>
          </p:nvGrpSpPr>
          <p:grpSpPr>
            <a:xfrm flipH="1">
              <a:off x="5446772" y="1743190"/>
              <a:ext cx="3010303" cy="45661"/>
              <a:chOff x="1766900" y="2869225"/>
              <a:chExt cx="3737650" cy="56700"/>
            </a:xfrm>
          </p:grpSpPr>
          <p:cxnSp>
            <p:nvCxnSpPr>
              <p:cNvPr id="666" name="Google Shape;666;p27"/>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667" name="Google Shape;667;p27"/>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8" name="Google Shape;668;p27"/>
          <p:cNvGrpSpPr/>
          <p:nvPr/>
        </p:nvGrpSpPr>
        <p:grpSpPr>
          <a:xfrm>
            <a:off x="-201828" y="-265593"/>
            <a:ext cx="9294978" cy="6913322"/>
            <a:chOff x="-201828" y="-265593"/>
            <a:chExt cx="9294978" cy="6913322"/>
          </a:xfrm>
        </p:grpSpPr>
        <p:sp>
          <p:nvSpPr>
            <p:cNvPr id="669" name="Google Shape;669;p27"/>
            <p:cNvSpPr/>
            <p:nvPr/>
          </p:nvSpPr>
          <p:spPr>
            <a:xfrm>
              <a:off x="-201828" y="473633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7"/>
            <p:cNvSpPr/>
            <p:nvPr/>
          </p:nvSpPr>
          <p:spPr>
            <a:xfrm flipH="1" rot="10800000">
              <a:off x="-163643" y="-265593"/>
              <a:ext cx="1539180" cy="805095"/>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27"/>
          <p:cNvSpPr/>
          <p:nvPr/>
        </p:nvSpPr>
        <p:spPr>
          <a:xfrm flipH="1" rot="10800000">
            <a:off x="8818850" y="4058484"/>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7"/>
          <p:cNvSpPr/>
          <p:nvPr/>
        </p:nvSpPr>
        <p:spPr>
          <a:xfrm>
            <a:off x="7371025" y="423005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674" name="Shape 674"/>
        <p:cNvGrpSpPr/>
        <p:nvPr/>
      </p:nvGrpSpPr>
      <p:grpSpPr>
        <a:xfrm>
          <a:off x="0" y="0"/>
          <a:ext cx="0" cy="0"/>
          <a:chOff x="0" y="0"/>
          <a:chExt cx="0" cy="0"/>
        </a:xfrm>
      </p:grpSpPr>
      <p:grpSp>
        <p:nvGrpSpPr>
          <p:cNvPr id="675" name="Google Shape;675;p28"/>
          <p:cNvGrpSpPr/>
          <p:nvPr/>
        </p:nvGrpSpPr>
        <p:grpSpPr>
          <a:xfrm>
            <a:off x="-1199871" y="-1359417"/>
            <a:ext cx="10183874" cy="7869675"/>
            <a:chOff x="-1199871" y="-1359417"/>
            <a:chExt cx="10183874" cy="7869675"/>
          </a:xfrm>
        </p:grpSpPr>
        <p:grpSp>
          <p:nvGrpSpPr>
            <p:cNvPr id="676" name="Google Shape;676;p28"/>
            <p:cNvGrpSpPr/>
            <p:nvPr/>
          </p:nvGrpSpPr>
          <p:grpSpPr>
            <a:xfrm>
              <a:off x="-955172" y="-1359417"/>
              <a:ext cx="9939175" cy="7789388"/>
              <a:chOff x="-955172" y="-1359417"/>
              <a:chExt cx="9939175" cy="7789388"/>
            </a:xfrm>
          </p:grpSpPr>
          <p:sp>
            <p:nvSpPr>
              <p:cNvPr id="677" name="Google Shape;677;p28"/>
              <p:cNvSpPr/>
              <p:nvPr/>
            </p:nvSpPr>
            <p:spPr>
              <a:xfrm flipH="1">
                <a:off x="5463604" y="4588371"/>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8"/>
              <p:cNvSpPr/>
              <p:nvPr/>
            </p:nvSpPr>
            <p:spPr>
              <a:xfrm flipH="1" rot="10800000">
                <a:off x="-955172" y="-1359417"/>
                <a:ext cx="2979895" cy="175781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28"/>
            <p:cNvSpPr/>
            <p:nvPr/>
          </p:nvSpPr>
          <p:spPr>
            <a:xfrm>
              <a:off x="-1199871" y="4668658"/>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28"/>
          <p:cNvSpPr/>
          <p:nvPr/>
        </p:nvSpPr>
        <p:spPr>
          <a:xfrm flipH="1">
            <a:off x="8647766" y="452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 name="Google Shape;681;p28"/>
          <p:cNvGrpSpPr/>
          <p:nvPr/>
        </p:nvGrpSpPr>
        <p:grpSpPr>
          <a:xfrm flipH="1" rot="10800000">
            <a:off x="-1576500" y="4252465"/>
            <a:ext cx="3296400" cy="703085"/>
            <a:chOff x="-12" y="3628590"/>
            <a:chExt cx="3296400" cy="703085"/>
          </a:xfrm>
        </p:grpSpPr>
        <p:grpSp>
          <p:nvGrpSpPr>
            <p:cNvPr id="682" name="Google Shape;682;p28"/>
            <p:cNvGrpSpPr/>
            <p:nvPr/>
          </p:nvGrpSpPr>
          <p:grpSpPr>
            <a:xfrm>
              <a:off x="854867" y="3996692"/>
              <a:ext cx="1567047" cy="45661"/>
              <a:chOff x="1754675" y="2661275"/>
              <a:chExt cx="1945675" cy="56700"/>
            </a:xfrm>
          </p:grpSpPr>
          <p:cxnSp>
            <p:nvCxnSpPr>
              <p:cNvPr id="683" name="Google Shape;683;p28"/>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684" name="Google Shape;684;p28"/>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28"/>
            <p:cNvGrpSpPr/>
            <p:nvPr/>
          </p:nvGrpSpPr>
          <p:grpSpPr>
            <a:xfrm>
              <a:off x="518420" y="4195487"/>
              <a:ext cx="1561280" cy="136187"/>
              <a:chOff x="1754675" y="2824000"/>
              <a:chExt cx="4728285" cy="412439"/>
            </a:xfrm>
          </p:grpSpPr>
          <p:sp>
            <p:nvSpPr>
              <p:cNvPr id="686" name="Google Shape;686;p28"/>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687" name="Google Shape;687;p28"/>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28"/>
            <p:cNvGrpSpPr/>
            <p:nvPr/>
          </p:nvGrpSpPr>
          <p:grpSpPr>
            <a:xfrm>
              <a:off x="226304" y="3764887"/>
              <a:ext cx="3070084" cy="102364"/>
              <a:chOff x="1779150" y="2604263"/>
              <a:chExt cx="3811875" cy="127113"/>
            </a:xfrm>
          </p:grpSpPr>
          <p:sp>
            <p:nvSpPr>
              <p:cNvPr id="689" name="Google Shape;689;p28"/>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690" name="Google Shape;690;p28"/>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28"/>
            <p:cNvGrpSpPr/>
            <p:nvPr/>
          </p:nvGrpSpPr>
          <p:grpSpPr>
            <a:xfrm>
              <a:off x="-12" y="3628590"/>
              <a:ext cx="3010303" cy="45661"/>
              <a:chOff x="1766900" y="2869225"/>
              <a:chExt cx="3737650" cy="56700"/>
            </a:xfrm>
          </p:grpSpPr>
          <p:cxnSp>
            <p:nvCxnSpPr>
              <p:cNvPr id="692" name="Google Shape;692;p28"/>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693" name="Google Shape;693;p28"/>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4" name="Google Shape;694;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95" name="Google Shape;695;p28"/>
          <p:cNvSpPr/>
          <p:nvPr/>
        </p:nvSpPr>
        <p:spPr>
          <a:xfrm flipH="1">
            <a:off x="5718529" y="4734383"/>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_1_1">
    <p:spTree>
      <p:nvGrpSpPr>
        <p:cNvPr id="697" name="Shape 697"/>
        <p:cNvGrpSpPr/>
        <p:nvPr/>
      </p:nvGrpSpPr>
      <p:grpSpPr>
        <a:xfrm>
          <a:off x="0" y="0"/>
          <a:ext cx="0" cy="0"/>
          <a:chOff x="0" y="0"/>
          <a:chExt cx="0" cy="0"/>
        </a:xfrm>
      </p:grpSpPr>
      <p:sp>
        <p:nvSpPr>
          <p:cNvPr id="698" name="Google Shape;698;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99" name="Google Shape;699;p29"/>
          <p:cNvSpPr/>
          <p:nvPr/>
        </p:nvSpPr>
        <p:spPr>
          <a:xfrm>
            <a:off x="6422716" y="-11537"/>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9"/>
          <p:cNvSpPr/>
          <p:nvPr/>
        </p:nvSpPr>
        <p:spPr>
          <a:xfrm rot="10800000">
            <a:off x="6549401" y="-1824231"/>
            <a:ext cx="4007050" cy="2363728"/>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 name="Google Shape;701;p29"/>
          <p:cNvGrpSpPr/>
          <p:nvPr/>
        </p:nvGrpSpPr>
        <p:grpSpPr>
          <a:xfrm>
            <a:off x="-1690350" y="187965"/>
            <a:ext cx="3296400" cy="703085"/>
            <a:chOff x="-12" y="3628590"/>
            <a:chExt cx="3296400" cy="703085"/>
          </a:xfrm>
        </p:grpSpPr>
        <p:grpSp>
          <p:nvGrpSpPr>
            <p:cNvPr id="702" name="Google Shape;702;p29"/>
            <p:cNvGrpSpPr/>
            <p:nvPr/>
          </p:nvGrpSpPr>
          <p:grpSpPr>
            <a:xfrm>
              <a:off x="854867" y="3996692"/>
              <a:ext cx="1567047" cy="45661"/>
              <a:chOff x="1754675" y="2661275"/>
              <a:chExt cx="1945675" cy="56700"/>
            </a:xfrm>
          </p:grpSpPr>
          <p:cxnSp>
            <p:nvCxnSpPr>
              <p:cNvPr id="703" name="Google Shape;703;p29"/>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704" name="Google Shape;704;p29"/>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29"/>
            <p:cNvGrpSpPr/>
            <p:nvPr/>
          </p:nvGrpSpPr>
          <p:grpSpPr>
            <a:xfrm>
              <a:off x="518420" y="4195487"/>
              <a:ext cx="1561280" cy="136187"/>
              <a:chOff x="1754675" y="2824000"/>
              <a:chExt cx="4728285" cy="412439"/>
            </a:xfrm>
          </p:grpSpPr>
          <p:sp>
            <p:nvSpPr>
              <p:cNvPr id="706" name="Google Shape;706;p29"/>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707" name="Google Shape;707;p29"/>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29"/>
            <p:cNvGrpSpPr/>
            <p:nvPr/>
          </p:nvGrpSpPr>
          <p:grpSpPr>
            <a:xfrm>
              <a:off x="226304" y="3764887"/>
              <a:ext cx="3070084" cy="102364"/>
              <a:chOff x="1779150" y="2604263"/>
              <a:chExt cx="3811875" cy="127113"/>
            </a:xfrm>
          </p:grpSpPr>
          <p:sp>
            <p:nvSpPr>
              <p:cNvPr id="709" name="Google Shape;709;p29"/>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710" name="Google Shape;710;p29"/>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29"/>
            <p:cNvGrpSpPr/>
            <p:nvPr/>
          </p:nvGrpSpPr>
          <p:grpSpPr>
            <a:xfrm>
              <a:off x="-12" y="3628590"/>
              <a:ext cx="3010303" cy="45661"/>
              <a:chOff x="1766900" y="2869225"/>
              <a:chExt cx="3737650" cy="56700"/>
            </a:xfrm>
          </p:grpSpPr>
          <p:cxnSp>
            <p:nvCxnSpPr>
              <p:cNvPr id="712" name="Google Shape;712;p29"/>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713" name="Google Shape;713;p29"/>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4" name="Google Shape;714;p29"/>
          <p:cNvGrpSpPr/>
          <p:nvPr/>
        </p:nvGrpSpPr>
        <p:grpSpPr>
          <a:xfrm>
            <a:off x="-2028096" y="-665229"/>
            <a:ext cx="5371751" cy="7430144"/>
            <a:chOff x="-2028096" y="-665229"/>
            <a:chExt cx="5371751" cy="7430144"/>
          </a:xfrm>
        </p:grpSpPr>
        <p:sp>
          <p:nvSpPr>
            <p:cNvPr id="715" name="Google Shape;715;p29"/>
            <p:cNvSpPr/>
            <p:nvPr/>
          </p:nvSpPr>
          <p:spPr>
            <a:xfrm>
              <a:off x="-176746" y="4688258"/>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9"/>
            <p:cNvSpPr/>
            <p:nvPr/>
          </p:nvSpPr>
          <p:spPr>
            <a:xfrm flipH="1" rot="10800000">
              <a:off x="-2028096" y="-665229"/>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 name="Google Shape;717;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718" name="Shape 718"/>
        <p:cNvGrpSpPr/>
        <p:nvPr/>
      </p:nvGrpSpPr>
      <p:grpSpPr>
        <a:xfrm>
          <a:off x="0" y="0"/>
          <a:ext cx="0" cy="0"/>
          <a:chOff x="0" y="0"/>
          <a:chExt cx="0" cy="0"/>
        </a:xfrm>
      </p:grpSpPr>
      <p:grpSp>
        <p:nvGrpSpPr>
          <p:cNvPr id="719" name="Google Shape;719;p30"/>
          <p:cNvGrpSpPr/>
          <p:nvPr/>
        </p:nvGrpSpPr>
        <p:grpSpPr>
          <a:xfrm>
            <a:off x="-1206796" y="-728442"/>
            <a:ext cx="11075673" cy="7393347"/>
            <a:chOff x="-1206796" y="-728442"/>
            <a:chExt cx="11075673" cy="7393347"/>
          </a:xfrm>
        </p:grpSpPr>
        <p:sp>
          <p:nvSpPr>
            <p:cNvPr id="720" name="Google Shape;720;p30"/>
            <p:cNvSpPr/>
            <p:nvPr/>
          </p:nvSpPr>
          <p:spPr>
            <a:xfrm flipH="1" rot="10800000">
              <a:off x="-1206796" y="-728442"/>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0"/>
            <p:cNvSpPr/>
            <p:nvPr/>
          </p:nvSpPr>
          <p:spPr>
            <a:xfrm rot="10800000">
              <a:off x="7640980" y="-385"/>
              <a:ext cx="2227897" cy="1165463"/>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0"/>
            <p:cNvSpPr/>
            <p:nvPr/>
          </p:nvSpPr>
          <p:spPr>
            <a:xfrm>
              <a:off x="-150967" y="4753509"/>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30"/>
          <p:cNvGrpSpPr/>
          <p:nvPr/>
        </p:nvGrpSpPr>
        <p:grpSpPr>
          <a:xfrm>
            <a:off x="-460988" y="5"/>
            <a:ext cx="8180159" cy="5143491"/>
            <a:chOff x="-460988" y="5"/>
            <a:chExt cx="8180159" cy="5143491"/>
          </a:xfrm>
        </p:grpSpPr>
        <p:sp>
          <p:nvSpPr>
            <p:cNvPr id="724" name="Google Shape;724;p30"/>
            <p:cNvSpPr/>
            <p:nvPr/>
          </p:nvSpPr>
          <p:spPr>
            <a:xfrm>
              <a:off x="6712387" y="5"/>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 name="Google Shape;725;p30"/>
            <p:cNvGrpSpPr/>
            <p:nvPr/>
          </p:nvGrpSpPr>
          <p:grpSpPr>
            <a:xfrm>
              <a:off x="-460988" y="447730"/>
              <a:ext cx="7721994" cy="4695766"/>
              <a:chOff x="-460988" y="447730"/>
              <a:chExt cx="7721994" cy="4695766"/>
            </a:xfrm>
          </p:grpSpPr>
          <p:sp>
            <p:nvSpPr>
              <p:cNvPr id="726" name="Google Shape;726;p30"/>
              <p:cNvSpPr/>
              <p:nvPr/>
            </p:nvSpPr>
            <p:spPr>
              <a:xfrm flipH="1">
                <a:off x="-460988" y="447730"/>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 name="Google Shape;727;p30"/>
              <p:cNvGrpSpPr/>
              <p:nvPr/>
            </p:nvGrpSpPr>
            <p:grpSpPr>
              <a:xfrm>
                <a:off x="117004" y="4911501"/>
                <a:ext cx="7144003" cy="231995"/>
                <a:chOff x="117004" y="4911501"/>
                <a:chExt cx="7144003" cy="231995"/>
              </a:xfrm>
            </p:grpSpPr>
            <p:sp>
              <p:nvSpPr>
                <p:cNvPr id="728" name="Google Shape;728;p30"/>
                <p:cNvSpPr/>
                <p:nvPr/>
              </p:nvSpPr>
              <p:spPr>
                <a:xfrm>
                  <a:off x="117004" y="491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0"/>
                <p:cNvSpPr/>
                <p:nvPr/>
              </p:nvSpPr>
              <p:spPr>
                <a:xfrm flipH="1">
                  <a:off x="6028666" y="491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30" name="Google Shape;730;p30"/>
          <p:cNvGrpSpPr/>
          <p:nvPr/>
        </p:nvGrpSpPr>
        <p:grpSpPr>
          <a:xfrm>
            <a:off x="-1206808" y="-1311142"/>
            <a:ext cx="12598531" cy="8806268"/>
            <a:chOff x="-1206808" y="-1311142"/>
            <a:chExt cx="12598531" cy="8806268"/>
          </a:xfrm>
        </p:grpSpPr>
        <p:sp>
          <p:nvSpPr>
            <p:cNvPr id="731" name="Google Shape;731;p30"/>
            <p:cNvSpPr/>
            <p:nvPr/>
          </p:nvSpPr>
          <p:spPr>
            <a:xfrm flipH="1" rot="10800000">
              <a:off x="-563672" y="-1311142"/>
              <a:ext cx="2979895" cy="175781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0"/>
            <p:cNvSpPr/>
            <p:nvPr/>
          </p:nvSpPr>
          <p:spPr>
            <a:xfrm flipH="1">
              <a:off x="6490621" y="4604004"/>
              <a:ext cx="4901102" cy="2891122"/>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0"/>
            <p:cNvSpPr/>
            <p:nvPr/>
          </p:nvSpPr>
          <p:spPr>
            <a:xfrm flipH="1" rot="10800000">
              <a:off x="6338717" y="-9979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0"/>
            <p:cNvSpPr/>
            <p:nvPr/>
          </p:nvSpPr>
          <p:spPr>
            <a:xfrm flipH="1">
              <a:off x="-1206808" y="438625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 name="Google Shape;735;p30"/>
          <p:cNvSpPr txBox="1"/>
          <p:nvPr>
            <p:ph type="title"/>
          </p:nvPr>
        </p:nvSpPr>
        <p:spPr>
          <a:xfrm>
            <a:off x="2347938" y="677525"/>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6" name="Google Shape;736;p30"/>
          <p:cNvSpPr txBox="1"/>
          <p:nvPr>
            <p:ph idx="1" type="subTitle"/>
          </p:nvPr>
        </p:nvSpPr>
        <p:spPr>
          <a:xfrm>
            <a:off x="2347900" y="1571825"/>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37" name="Google Shape;737;p30"/>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This presentation template was created by </a:t>
            </a:r>
            <a:r>
              <a:rPr b="1" lang="en" sz="1000" u="sng">
                <a:solidFill>
                  <a:schemeClr val="dk1"/>
                </a:solidFill>
                <a:latin typeface="Barlow"/>
                <a:ea typeface="Barlow"/>
                <a:cs typeface="Barlow"/>
                <a:sym typeface="Barlow"/>
                <a:hlinkClick r:id="rId2">
                  <a:extLst>
                    <a:ext uri="{A12FA001-AC4F-418D-AE19-62706E023703}">
                      <ahyp:hlinkClr val="tx"/>
                    </a:ext>
                  </a:extLst>
                </a:hlinkClick>
              </a:rPr>
              <a:t>Slidesgo</a:t>
            </a:r>
            <a:r>
              <a:rPr lang="en" sz="1000">
                <a:solidFill>
                  <a:schemeClr val="dk1"/>
                </a:solidFill>
                <a:latin typeface="Barlow"/>
                <a:ea typeface="Barlow"/>
                <a:cs typeface="Barlow"/>
                <a:sym typeface="Barlow"/>
              </a:rPr>
              <a:t>, and includes icons by </a:t>
            </a:r>
            <a:r>
              <a:rPr b="1" lang="en" sz="1000" u="sng">
                <a:solidFill>
                  <a:schemeClr val="dk1"/>
                </a:solidFill>
                <a:latin typeface="Barlow"/>
                <a:ea typeface="Barlow"/>
                <a:cs typeface="Barlow"/>
                <a:sym typeface="Barlow"/>
                <a:hlinkClick r:id="rId3">
                  <a:extLst>
                    <a:ext uri="{A12FA001-AC4F-418D-AE19-62706E023703}">
                      <ahyp:hlinkClr val="tx"/>
                    </a:ext>
                  </a:extLst>
                </a:hlinkClick>
              </a:rPr>
              <a:t>Flaticon</a:t>
            </a:r>
            <a:r>
              <a:rPr lang="en" sz="1000">
                <a:solidFill>
                  <a:schemeClr val="dk1"/>
                </a:solidFill>
                <a:latin typeface="Barlow"/>
                <a:ea typeface="Barlow"/>
                <a:cs typeface="Barlow"/>
                <a:sym typeface="Barlow"/>
              </a:rPr>
              <a:t>, and infographics &amp; images by </a:t>
            </a:r>
            <a:r>
              <a:rPr b="1" lang="en" sz="1000" u="sng">
                <a:solidFill>
                  <a:schemeClr val="dk1"/>
                </a:solidFill>
                <a:latin typeface="Barlow"/>
                <a:ea typeface="Barlow"/>
                <a:cs typeface="Barlow"/>
                <a:sym typeface="Barlow"/>
                <a:hlinkClick r:id="rId4">
                  <a:extLst>
                    <a:ext uri="{A12FA001-AC4F-418D-AE19-62706E023703}">
                      <ahyp:hlinkClr val="tx"/>
                    </a:ext>
                  </a:extLst>
                </a:hlinkClick>
              </a:rPr>
              <a:t>Freepik</a:t>
            </a:r>
            <a:r>
              <a:rPr lang="en" sz="1000" u="sng">
                <a:solidFill>
                  <a:schemeClr val="dk1"/>
                </a:solidFill>
                <a:latin typeface="Barlow"/>
                <a:ea typeface="Barlow"/>
                <a:cs typeface="Barlow"/>
                <a:sym typeface="Barlow"/>
              </a:rPr>
              <a:t> </a:t>
            </a:r>
            <a:endParaRPr b="1" sz="1000" u="sng">
              <a:solidFill>
                <a:schemeClr val="dk1"/>
              </a:solidFill>
              <a:latin typeface="Barlow"/>
              <a:ea typeface="Barlow"/>
              <a:cs typeface="Barlow"/>
              <a:sym typeface="Barlow"/>
            </a:endParaRPr>
          </a:p>
        </p:txBody>
      </p:sp>
      <p:sp>
        <p:nvSpPr>
          <p:cNvPr id="738" name="Google Shape;73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5" name="Shape 55"/>
        <p:cNvGrpSpPr/>
        <p:nvPr/>
      </p:nvGrpSpPr>
      <p:grpSpPr>
        <a:xfrm>
          <a:off x="0" y="0"/>
          <a:ext cx="0" cy="0"/>
          <a:chOff x="0" y="0"/>
          <a:chExt cx="0" cy="0"/>
        </a:xfrm>
      </p:grpSpPr>
      <p:grpSp>
        <p:nvGrpSpPr>
          <p:cNvPr id="56" name="Google Shape;56;p4"/>
          <p:cNvGrpSpPr/>
          <p:nvPr/>
        </p:nvGrpSpPr>
        <p:grpSpPr>
          <a:xfrm>
            <a:off x="7852085" y="4186321"/>
            <a:ext cx="3074607" cy="453954"/>
            <a:chOff x="5478797" y="847321"/>
            <a:chExt cx="3074607" cy="453954"/>
          </a:xfrm>
        </p:grpSpPr>
        <p:grpSp>
          <p:nvGrpSpPr>
            <p:cNvPr id="57" name="Google Shape;57;p4"/>
            <p:cNvGrpSpPr/>
            <p:nvPr/>
          </p:nvGrpSpPr>
          <p:grpSpPr>
            <a:xfrm flipH="1">
              <a:off x="5675409" y="922405"/>
              <a:ext cx="2877996" cy="223763"/>
              <a:chOff x="1687059" y="2012316"/>
              <a:chExt cx="3573375" cy="277863"/>
            </a:xfrm>
          </p:grpSpPr>
          <p:sp>
            <p:nvSpPr>
              <p:cNvPr id="58" name="Google Shape;58;p4"/>
              <p:cNvSpPr/>
              <p:nvPr/>
            </p:nvSpPr>
            <p:spPr>
              <a:xfrm>
                <a:off x="1687059" y="2012316"/>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59" name="Google Shape;59;p4"/>
              <p:cNvSpPr/>
              <p:nvPr/>
            </p:nvSpPr>
            <p:spPr>
              <a:xfrm>
                <a:off x="5203734" y="22334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4"/>
            <p:cNvGrpSpPr/>
            <p:nvPr/>
          </p:nvGrpSpPr>
          <p:grpSpPr>
            <a:xfrm flipH="1">
              <a:off x="6072799" y="847321"/>
              <a:ext cx="2430997" cy="185534"/>
              <a:chOff x="1748547" y="1392116"/>
              <a:chExt cx="5911958" cy="451312"/>
            </a:xfrm>
          </p:grpSpPr>
          <p:sp>
            <p:nvSpPr>
              <p:cNvPr id="61" name="Google Shape;61;p4"/>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62" name="Google Shape;62;p4"/>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4"/>
            <p:cNvGrpSpPr/>
            <p:nvPr/>
          </p:nvGrpSpPr>
          <p:grpSpPr>
            <a:xfrm flipH="1">
              <a:off x="5478797" y="1255615"/>
              <a:ext cx="3010303" cy="45661"/>
              <a:chOff x="1766900" y="2869225"/>
              <a:chExt cx="3737650" cy="56700"/>
            </a:xfrm>
          </p:grpSpPr>
          <p:cxnSp>
            <p:nvCxnSpPr>
              <p:cNvPr id="64" name="Google Shape;64;p4"/>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65" name="Google Shape;65;p4"/>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 name="Google Shape;66;p4"/>
          <p:cNvGrpSpPr/>
          <p:nvPr/>
        </p:nvGrpSpPr>
        <p:grpSpPr>
          <a:xfrm>
            <a:off x="-522276" y="-1302097"/>
            <a:ext cx="7191391" cy="7853482"/>
            <a:chOff x="-522276" y="-1302097"/>
            <a:chExt cx="7191391" cy="7853482"/>
          </a:xfrm>
        </p:grpSpPr>
        <p:sp>
          <p:nvSpPr>
            <p:cNvPr id="67" name="Google Shape;67;p4"/>
            <p:cNvSpPr/>
            <p:nvPr/>
          </p:nvSpPr>
          <p:spPr>
            <a:xfrm flipH="1">
              <a:off x="3148717" y="4709785"/>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flipH="1" rot="10800000">
              <a:off x="-522276" y="-1302097"/>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 name="Google Shape;70;p4"/>
          <p:cNvSpPr txBox="1"/>
          <p:nvPr>
            <p:ph idx="1" type="body"/>
          </p:nvPr>
        </p:nvSpPr>
        <p:spPr>
          <a:xfrm>
            <a:off x="720000" y="1065989"/>
            <a:ext cx="7704000" cy="3420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Font typeface="Nunito Light"/>
              <a:buChar char="●"/>
              <a:defRPr>
                <a:solidFill>
                  <a:schemeClr val="hlink"/>
                </a:solidFill>
                <a:latin typeface="Barlow"/>
                <a:ea typeface="Barlow"/>
                <a:cs typeface="Barlow"/>
                <a:sym typeface="Barlow"/>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
        <p:nvSpPr>
          <p:cNvPr id="71" name="Google Shape;71;p4"/>
          <p:cNvSpPr/>
          <p:nvPr/>
        </p:nvSpPr>
        <p:spPr>
          <a:xfrm flipH="1">
            <a:off x="6000549" y="4603999"/>
            <a:ext cx="1205478" cy="219752"/>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4"/>
          <p:cNvGrpSpPr/>
          <p:nvPr/>
        </p:nvGrpSpPr>
        <p:grpSpPr>
          <a:xfrm>
            <a:off x="4132575" y="4716825"/>
            <a:ext cx="5724316" cy="2084515"/>
            <a:chOff x="4132575" y="4716825"/>
            <a:chExt cx="5724316" cy="2084515"/>
          </a:xfrm>
        </p:grpSpPr>
        <p:sp>
          <p:nvSpPr>
            <p:cNvPr id="73" name="Google Shape;73;p4"/>
            <p:cNvSpPr/>
            <p:nvPr/>
          </p:nvSpPr>
          <p:spPr>
            <a:xfrm flipH="1">
              <a:off x="53618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flipH="1">
              <a:off x="41325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hlink"/>
                </a:solidFill>
              </a:defRPr>
            </a:lvl1pPr>
            <a:lvl2pPr lvl="1">
              <a:buNone/>
              <a:defRPr>
                <a:solidFill>
                  <a:schemeClr val="hlink"/>
                </a:solidFill>
              </a:defRPr>
            </a:lvl2pPr>
            <a:lvl3pPr lvl="2">
              <a:buNone/>
              <a:defRPr>
                <a:solidFill>
                  <a:schemeClr val="hlink"/>
                </a:solidFill>
              </a:defRPr>
            </a:lvl3pPr>
            <a:lvl4pPr lvl="3">
              <a:buNone/>
              <a:defRPr>
                <a:solidFill>
                  <a:schemeClr val="hlink"/>
                </a:solidFill>
              </a:defRPr>
            </a:lvl4pPr>
            <a:lvl5pPr lvl="4">
              <a:buNone/>
              <a:defRPr>
                <a:solidFill>
                  <a:schemeClr val="hlink"/>
                </a:solidFill>
              </a:defRPr>
            </a:lvl5pPr>
            <a:lvl6pPr lvl="5">
              <a:buNone/>
              <a:defRPr>
                <a:solidFill>
                  <a:schemeClr val="hlink"/>
                </a:solidFill>
              </a:defRPr>
            </a:lvl6pPr>
            <a:lvl7pPr lvl="6">
              <a:buNone/>
              <a:defRPr>
                <a:solidFill>
                  <a:schemeClr val="hlink"/>
                </a:solidFill>
              </a:defRPr>
            </a:lvl7pPr>
            <a:lvl8pPr lvl="7">
              <a:buNone/>
              <a:defRPr>
                <a:solidFill>
                  <a:schemeClr val="hlink"/>
                </a:solidFill>
              </a:defRPr>
            </a:lvl8pPr>
            <a:lvl9pPr lvl="8">
              <a:buNone/>
              <a:defRPr>
                <a:solidFill>
                  <a:schemeClr val="hlink"/>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39" name="Shape 739"/>
        <p:cNvGrpSpPr/>
        <p:nvPr/>
      </p:nvGrpSpPr>
      <p:grpSpPr>
        <a:xfrm>
          <a:off x="0" y="0"/>
          <a:ext cx="0" cy="0"/>
          <a:chOff x="0" y="0"/>
          <a:chExt cx="0" cy="0"/>
        </a:xfrm>
      </p:grpSpPr>
      <p:grpSp>
        <p:nvGrpSpPr>
          <p:cNvPr id="740" name="Google Shape;740;p31"/>
          <p:cNvGrpSpPr/>
          <p:nvPr/>
        </p:nvGrpSpPr>
        <p:grpSpPr>
          <a:xfrm rot="10800000">
            <a:off x="-1889528" y="158865"/>
            <a:ext cx="3010303" cy="380635"/>
            <a:chOff x="5446772" y="1743190"/>
            <a:chExt cx="3010303" cy="380635"/>
          </a:xfrm>
        </p:grpSpPr>
        <p:grpSp>
          <p:nvGrpSpPr>
            <p:cNvPr id="741" name="Google Shape;741;p31"/>
            <p:cNvGrpSpPr/>
            <p:nvPr/>
          </p:nvGrpSpPr>
          <p:grpSpPr>
            <a:xfrm flipH="1">
              <a:off x="5898325" y="1865405"/>
              <a:ext cx="1567047" cy="45661"/>
              <a:chOff x="1754675" y="2661275"/>
              <a:chExt cx="1945675" cy="56700"/>
            </a:xfrm>
          </p:grpSpPr>
          <p:cxnSp>
            <p:nvCxnSpPr>
              <p:cNvPr id="742" name="Google Shape;742;p31"/>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743" name="Google Shape;743;p31"/>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31"/>
            <p:cNvGrpSpPr/>
            <p:nvPr/>
          </p:nvGrpSpPr>
          <p:grpSpPr>
            <a:xfrm flipH="1">
              <a:off x="5477439" y="1987637"/>
              <a:ext cx="1561280" cy="136187"/>
              <a:chOff x="1754675" y="2824000"/>
              <a:chExt cx="4728285" cy="412439"/>
            </a:xfrm>
          </p:grpSpPr>
          <p:sp>
            <p:nvSpPr>
              <p:cNvPr id="745" name="Google Shape;745;p31"/>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746" name="Google Shape;746;p31"/>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31"/>
            <p:cNvGrpSpPr/>
            <p:nvPr/>
          </p:nvGrpSpPr>
          <p:grpSpPr>
            <a:xfrm flipH="1">
              <a:off x="5446772" y="1743190"/>
              <a:ext cx="3010303" cy="45661"/>
              <a:chOff x="1766900" y="2869225"/>
              <a:chExt cx="3737650" cy="56700"/>
            </a:xfrm>
          </p:grpSpPr>
          <p:cxnSp>
            <p:nvCxnSpPr>
              <p:cNvPr id="748" name="Google Shape;748;p31"/>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749" name="Google Shape;749;p31"/>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0" name="Google Shape;750;p31"/>
          <p:cNvGrpSpPr/>
          <p:nvPr/>
        </p:nvGrpSpPr>
        <p:grpSpPr>
          <a:xfrm flipH="1">
            <a:off x="1347409" y="-265593"/>
            <a:ext cx="9294978" cy="6913322"/>
            <a:chOff x="-201828" y="-265593"/>
            <a:chExt cx="9294978" cy="6913322"/>
          </a:xfrm>
        </p:grpSpPr>
        <p:sp>
          <p:nvSpPr>
            <p:cNvPr id="751" name="Google Shape;751;p31"/>
            <p:cNvSpPr/>
            <p:nvPr/>
          </p:nvSpPr>
          <p:spPr>
            <a:xfrm>
              <a:off x="-201828" y="473633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1"/>
            <p:cNvSpPr/>
            <p:nvPr/>
          </p:nvSpPr>
          <p:spPr>
            <a:xfrm flipH="1" rot="10800000">
              <a:off x="1175807" y="-265593"/>
              <a:ext cx="1539180" cy="805095"/>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 name="Google Shape;753;p31"/>
          <p:cNvSpPr/>
          <p:nvPr/>
        </p:nvSpPr>
        <p:spPr>
          <a:xfrm rot="10800000">
            <a:off x="794659" y="4876484"/>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1"/>
          <p:cNvSpPr/>
          <p:nvPr/>
        </p:nvSpPr>
        <p:spPr>
          <a:xfrm flipH="1">
            <a:off x="-561113" y="423005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756" name="Shape 756"/>
        <p:cNvGrpSpPr/>
        <p:nvPr/>
      </p:nvGrpSpPr>
      <p:grpSpPr>
        <a:xfrm>
          <a:off x="0" y="0"/>
          <a:ext cx="0" cy="0"/>
          <a:chOff x="0" y="0"/>
          <a:chExt cx="0" cy="0"/>
        </a:xfrm>
      </p:grpSpPr>
      <p:grpSp>
        <p:nvGrpSpPr>
          <p:cNvPr id="757" name="Google Shape;757;p32"/>
          <p:cNvGrpSpPr/>
          <p:nvPr/>
        </p:nvGrpSpPr>
        <p:grpSpPr>
          <a:xfrm flipH="1">
            <a:off x="-2028096" y="-1770656"/>
            <a:ext cx="4007050" cy="2363739"/>
            <a:chOff x="6549401" y="-1824231"/>
            <a:chExt cx="4007050" cy="2363739"/>
          </a:xfrm>
        </p:grpSpPr>
        <p:sp>
          <p:nvSpPr>
            <p:cNvPr id="758" name="Google Shape;758;p32"/>
            <p:cNvSpPr/>
            <p:nvPr/>
          </p:nvSpPr>
          <p:spPr>
            <a:xfrm>
              <a:off x="7695191" y="307513"/>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2"/>
            <p:cNvSpPr/>
            <p:nvPr/>
          </p:nvSpPr>
          <p:spPr>
            <a:xfrm rot="10800000">
              <a:off x="6549401" y="-1824231"/>
              <a:ext cx="4007050" cy="2363728"/>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 name="Google Shape;760;p32"/>
          <p:cNvGrpSpPr/>
          <p:nvPr/>
        </p:nvGrpSpPr>
        <p:grpSpPr>
          <a:xfrm flipH="1">
            <a:off x="7391104" y="241540"/>
            <a:ext cx="3296400" cy="703085"/>
            <a:chOff x="-12" y="3628590"/>
            <a:chExt cx="3296400" cy="703085"/>
          </a:xfrm>
        </p:grpSpPr>
        <p:grpSp>
          <p:nvGrpSpPr>
            <p:cNvPr id="761" name="Google Shape;761;p32"/>
            <p:cNvGrpSpPr/>
            <p:nvPr/>
          </p:nvGrpSpPr>
          <p:grpSpPr>
            <a:xfrm>
              <a:off x="854867" y="3996692"/>
              <a:ext cx="1567047" cy="45661"/>
              <a:chOff x="1754675" y="2661275"/>
              <a:chExt cx="1945675" cy="56700"/>
            </a:xfrm>
          </p:grpSpPr>
          <p:cxnSp>
            <p:nvCxnSpPr>
              <p:cNvPr id="762" name="Google Shape;762;p32"/>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763" name="Google Shape;763;p32"/>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32"/>
            <p:cNvGrpSpPr/>
            <p:nvPr/>
          </p:nvGrpSpPr>
          <p:grpSpPr>
            <a:xfrm>
              <a:off x="518420" y="4195487"/>
              <a:ext cx="1561280" cy="136187"/>
              <a:chOff x="1754675" y="2824000"/>
              <a:chExt cx="4728285" cy="412439"/>
            </a:xfrm>
          </p:grpSpPr>
          <p:sp>
            <p:nvSpPr>
              <p:cNvPr id="765" name="Google Shape;765;p32"/>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766" name="Google Shape;766;p32"/>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32"/>
            <p:cNvGrpSpPr/>
            <p:nvPr/>
          </p:nvGrpSpPr>
          <p:grpSpPr>
            <a:xfrm>
              <a:off x="226304" y="3764887"/>
              <a:ext cx="3070084" cy="102364"/>
              <a:chOff x="1779150" y="2604263"/>
              <a:chExt cx="3811875" cy="127113"/>
            </a:xfrm>
          </p:grpSpPr>
          <p:sp>
            <p:nvSpPr>
              <p:cNvPr id="768" name="Google Shape;768;p32"/>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769" name="Google Shape;769;p32"/>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32"/>
            <p:cNvGrpSpPr/>
            <p:nvPr/>
          </p:nvGrpSpPr>
          <p:grpSpPr>
            <a:xfrm>
              <a:off x="-12" y="3628590"/>
              <a:ext cx="3010303" cy="45661"/>
              <a:chOff x="1766900" y="2869225"/>
              <a:chExt cx="3737650" cy="56700"/>
            </a:xfrm>
          </p:grpSpPr>
          <p:cxnSp>
            <p:nvCxnSpPr>
              <p:cNvPr id="771" name="Google Shape;771;p32"/>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772" name="Google Shape;772;p32"/>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3" name="Google Shape;773;p32"/>
          <p:cNvGrpSpPr/>
          <p:nvPr/>
        </p:nvGrpSpPr>
        <p:grpSpPr>
          <a:xfrm flipH="1">
            <a:off x="-1341650" y="-685669"/>
            <a:ext cx="10751988" cy="7671703"/>
            <a:chOff x="-881984" y="-739244"/>
            <a:chExt cx="10751988" cy="7671703"/>
          </a:xfrm>
        </p:grpSpPr>
        <p:sp>
          <p:nvSpPr>
            <p:cNvPr id="774" name="Google Shape;774;p32"/>
            <p:cNvSpPr/>
            <p:nvPr/>
          </p:nvSpPr>
          <p:spPr>
            <a:xfrm flipH="1">
              <a:off x="5675437" y="4457952"/>
              <a:ext cx="4194567" cy="247450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2"/>
            <p:cNvSpPr/>
            <p:nvPr/>
          </p:nvSpPr>
          <p:spPr>
            <a:xfrm flipH="1" rot="10800000">
              <a:off x="-881984" y="-739244"/>
              <a:ext cx="1959133" cy="1024867"/>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32"/>
          <p:cNvSpPr/>
          <p:nvPr/>
        </p:nvSpPr>
        <p:spPr>
          <a:xfrm flipH="1">
            <a:off x="-417877" y="511088"/>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2"/>
          <p:cNvSpPr/>
          <p:nvPr/>
        </p:nvSpPr>
        <p:spPr>
          <a:xfrm flipH="1" rot="10800000">
            <a:off x="-621671" y="-1770656"/>
            <a:ext cx="4007050" cy="2363728"/>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grpSp>
        <p:nvGrpSpPr>
          <p:cNvPr id="77" name="Google Shape;77;p5"/>
          <p:cNvGrpSpPr/>
          <p:nvPr/>
        </p:nvGrpSpPr>
        <p:grpSpPr>
          <a:xfrm>
            <a:off x="-1093351" y="-1466368"/>
            <a:ext cx="10388326" cy="8402728"/>
            <a:chOff x="-1093351" y="-1466368"/>
            <a:chExt cx="10388326" cy="8402728"/>
          </a:xfrm>
        </p:grpSpPr>
        <p:sp>
          <p:nvSpPr>
            <p:cNvPr id="78" name="Google Shape;78;p5"/>
            <p:cNvSpPr/>
            <p:nvPr/>
          </p:nvSpPr>
          <p:spPr>
            <a:xfrm flipH="1" rot="10800000">
              <a:off x="-3" y="-1466368"/>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1093351" y="4567200"/>
              <a:ext cx="4016259" cy="2369160"/>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Font typeface="Poppins"/>
              <a:buNone/>
              <a:defRPr>
                <a:latin typeface="Poppins"/>
                <a:ea typeface="Poppins"/>
                <a:cs typeface="Poppins"/>
                <a:sym typeface="Poppins"/>
              </a:defRPr>
            </a:lvl2pPr>
            <a:lvl3pPr lvl="2" rtl="0">
              <a:spcBef>
                <a:spcPts val="0"/>
              </a:spcBef>
              <a:spcAft>
                <a:spcPts val="0"/>
              </a:spcAft>
              <a:buSzPts val="3500"/>
              <a:buFont typeface="Poppins"/>
              <a:buNone/>
              <a:defRPr>
                <a:latin typeface="Poppins"/>
                <a:ea typeface="Poppins"/>
                <a:cs typeface="Poppins"/>
                <a:sym typeface="Poppins"/>
              </a:defRPr>
            </a:lvl3pPr>
            <a:lvl4pPr lvl="3" rtl="0">
              <a:spcBef>
                <a:spcPts val="0"/>
              </a:spcBef>
              <a:spcAft>
                <a:spcPts val="0"/>
              </a:spcAft>
              <a:buSzPts val="3500"/>
              <a:buFont typeface="Poppins"/>
              <a:buNone/>
              <a:defRPr>
                <a:latin typeface="Poppins"/>
                <a:ea typeface="Poppins"/>
                <a:cs typeface="Poppins"/>
                <a:sym typeface="Poppins"/>
              </a:defRPr>
            </a:lvl4pPr>
            <a:lvl5pPr lvl="4" rtl="0">
              <a:spcBef>
                <a:spcPts val="0"/>
              </a:spcBef>
              <a:spcAft>
                <a:spcPts val="0"/>
              </a:spcAft>
              <a:buSzPts val="3500"/>
              <a:buFont typeface="Poppins"/>
              <a:buNone/>
              <a:defRPr>
                <a:latin typeface="Poppins"/>
                <a:ea typeface="Poppins"/>
                <a:cs typeface="Poppins"/>
                <a:sym typeface="Poppins"/>
              </a:defRPr>
            </a:lvl5pPr>
            <a:lvl6pPr lvl="5" rtl="0">
              <a:spcBef>
                <a:spcPts val="0"/>
              </a:spcBef>
              <a:spcAft>
                <a:spcPts val="0"/>
              </a:spcAft>
              <a:buSzPts val="3500"/>
              <a:buFont typeface="Poppins"/>
              <a:buNone/>
              <a:defRPr>
                <a:latin typeface="Poppins"/>
                <a:ea typeface="Poppins"/>
                <a:cs typeface="Poppins"/>
                <a:sym typeface="Poppins"/>
              </a:defRPr>
            </a:lvl6pPr>
            <a:lvl7pPr lvl="6" rtl="0">
              <a:spcBef>
                <a:spcPts val="0"/>
              </a:spcBef>
              <a:spcAft>
                <a:spcPts val="0"/>
              </a:spcAft>
              <a:buSzPts val="3500"/>
              <a:buFont typeface="Poppins"/>
              <a:buNone/>
              <a:defRPr>
                <a:latin typeface="Poppins"/>
                <a:ea typeface="Poppins"/>
                <a:cs typeface="Poppins"/>
                <a:sym typeface="Poppins"/>
              </a:defRPr>
            </a:lvl7pPr>
            <a:lvl8pPr lvl="7" rtl="0">
              <a:spcBef>
                <a:spcPts val="0"/>
              </a:spcBef>
              <a:spcAft>
                <a:spcPts val="0"/>
              </a:spcAft>
              <a:buSzPts val="3500"/>
              <a:buFont typeface="Poppins"/>
              <a:buNone/>
              <a:defRPr>
                <a:latin typeface="Poppins"/>
                <a:ea typeface="Poppins"/>
                <a:cs typeface="Poppins"/>
                <a:sym typeface="Poppins"/>
              </a:defRPr>
            </a:lvl8pPr>
            <a:lvl9pPr lvl="8" rtl="0">
              <a:spcBef>
                <a:spcPts val="0"/>
              </a:spcBef>
              <a:spcAft>
                <a:spcPts val="0"/>
              </a:spcAft>
              <a:buSzPts val="3500"/>
              <a:buFont typeface="Poppins"/>
              <a:buNone/>
              <a:defRPr>
                <a:latin typeface="Poppins"/>
                <a:ea typeface="Poppins"/>
                <a:cs typeface="Poppins"/>
                <a:sym typeface="Poppins"/>
              </a:defRPr>
            </a:lvl9pPr>
          </a:lstStyle>
          <a:p/>
        </p:txBody>
      </p:sp>
      <p:sp>
        <p:nvSpPr>
          <p:cNvPr id="81" name="Google Shape;81;p5"/>
          <p:cNvSpPr txBox="1"/>
          <p:nvPr>
            <p:ph idx="1" type="subTitle"/>
          </p:nvPr>
        </p:nvSpPr>
        <p:spPr>
          <a:xfrm>
            <a:off x="6360578" y="3454300"/>
            <a:ext cx="1773900" cy="486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2" name="Google Shape;82;p5"/>
          <p:cNvSpPr txBox="1"/>
          <p:nvPr>
            <p:ph idx="2" type="subTitle"/>
          </p:nvPr>
        </p:nvSpPr>
        <p:spPr>
          <a:xfrm>
            <a:off x="2644083" y="3454300"/>
            <a:ext cx="1770600" cy="486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3" name="Google Shape;83;p5"/>
          <p:cNvSpPr txBox="1"/>
          <p:nvPr>
            <p:ph idx="3" type="subTitle"/>
          </p:nvPr>
        </p:nvSpPr>
        <p:spPr>
          <a:xfrm>
            <a:off x="6360575" y="2714800"/>
            <a:ext cx="1773900" cy="816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84" name="Google Shape;84;p5"/>
          <p:cNvSpPr txBox="1"/>
          <p:nvPr>
            <p:ph idx="4" type="subTitle"/>
          </p:nvPr>
        </p:nvSpPr>
        <p:spPr>
          <a:xfrm>
            <a:off x="2643925" y="2714800"/>
            <a:ext cx="1770600" cy="816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grpSp>
        <p:nvGrpSpPr>
          <p:cNvPr id="85" name="Google Shape;85;p5"/>
          <p:cNvGrpSpPr/>
          <p:nvPr/>
        </p:nvGrpSpPr>
        <p:grpSpPr>
          <a:xfrm>
            <a:off x="7568059" y="4604012"/>
            <a:ext cx="3010303" cy="380635"/>
            <a:chOff x="5446772" y="1743190"/>
            <a:chExt cx="3010303" cy="380635"/>
          </a:xfrm>
        </p:grpSpPr>
        <p:grpSp>
          <p:nvGrpSpPr>
            <p:cNvPr id="86" name="Google Shape;86;p5"/>
            <p:cNvGrpSpPr/>
            <p:nvPr/>
          </p:nvGrpSpPr>
          <p:grpSpPr>
            <a:xfrm flipH="1">
              <a:off x="5898325" y="1865405"/>
              <a:ext cx="1567047" cy="45661"/>
              <a:chOff x="1754675" y="2661275"/>
              <a:chExt cx="1945675" cy="56700"/>
            </a:xfrm>
          </p:grpSpPr>
          <p:cxnSp>
            <p:nvCxnSpPr>
              <p:cNvPr id="87" name="Google Shape;87;p5"/>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88" name="Google Shape;88;p5"/>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5"/>
            <p:cNvGrpSpPr/>
            <p:nvPr/>
          </p:nvGrpSpPr>
          <p:grpSpPr>
            <a:xfrm flipH="1">
              <a:off x="5477439" y="1987637"/>
              <a:ext cx="1561280" cy="136187"/>
              <a:chOff x="1754675" y="2824000"/>
              <a:chExt cx="4728285" cy="412439"/>
            </a:xfrm>
          </p:grpSpPr>
          <p:sp>
            <p:nvSpPr>
              <p:cNvPr id="90" name="Google Shape;90;p5"/>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91" name="Google Shape;91;p5"/>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5"/>
            <p:cNvGrpSpPr/>
            <p:nvPr/>
          </p:nvGrpSpPr>
          <p:grpSpPr>
            <a:xfrm flipH="1">
              <a:off x="5446772" y="1743190"/>
              <a:ext cx="3010303" cy="45661"/>
              <a:chOff x="1766900" y="2869225"/>
              <a:chExt cx="3737650" cy="56700"/>
            </a:xfrm>
          </p:grpSpPr>
          <p:cxnSp>
            <p:nvCxnSpPr>
              <p:cNvPr id="93" name="Google Shape;93;p5"/>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94" name="Google Shape;94;p5"/>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5" name="Google Shape;95;p5"/>
          <p:cNvSpPr/>
          <p:nvPr/>
        </p:nvSpPr>
        <p:spPr>
          <a:xfrm flipH="1">
            <a:off x="-831826" y="-3"/>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flipH="1" rot="10800000">
            <a:off x="7378450" y="-807272"/>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sp>
        <p:nvSpPr>
          <p:cNvPr id="99" name="Google Shape;99;p6"/>
          <p:cNvSpPr/>
          <p:nvPr/>
        </p:nvSpPr>
        <p:spPr>
          <a:xfrm flipH="1" rot="10800000">
            <a:off x="-1358733" y="-903765"/>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6"/>
          <p:cNvGrpSpPr/>
          <p:nvPr/>
        </p:nvGrpSpPr>
        <p:grpSpPr>
          <a:xfrm rot="10800000">
            <a:off x="-984940" y="165546"/>
            <a:ext cx="3074607" cy="453954"/>
            <a:chOff x="5478797" y="847321"/>
            <a:chExt cx="3074607" cy="453954"/>
          </a:xfrm>
        </p:grpSpPr>
        <p:grpSp>
          <p:nvGrpSpPr>
            <p:cNvPr id="101" name="Google Shape;101;p6"/>
            <p:cNvGrpSpPr/>
            <p:nvPr/>
          </p:nvGrpSpPr>
          <p:grpSpPr>
            <a:xfrm flipH="1">
              <a:off x="5675409" y="922405"/>
              <a:ext cx="2877996" cy="223763"/>
              <a:chOff x="1687059" y="2012316"/>
              <a:chExt cx="3573375" cy="277863"/>
            </a:xfrm>
          </p:grpSpPr>
          <p:sp>
            <p:nvSpPr>
              <p:cNvPr id="102" name="Google Shape;102;p6"/>
              <p:cNvSpPr/>
              <p:nvPr/>
            </p:nvSpPr>
            <p:spPr>
              <a:xfrm>
                <a:off x="1687059" y="2012316"/>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103" name="Google Shape;103;p6"/>
              <p:cNvSpPr/>
              <p:nvPr/>
            </p:nvSpPr>
            <p:spPr>
              <a:xfrm>
                <a:off x="5203734" y="22334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6"/>
            <p:cNvGrpSpPr/>
            <p:nvPr/>
          </p:nvGrpSpPr>
          <p:grpSpPr>
            <a:xfrm flipH="1">
              <a:off x="6072799" y="847321"/>
              <a:ext cx="2430997" cy="185534"/>
              <a:chOff x="1748547" y="1392116"/>
              <a:chExt cx="5911958" cy="451312"/>
            </a:xfrm>
          </p:grpSpPr>
          <p:sp>
            <p:nvSpPr>
              <p:cNvPr id="105" name="Google Shape;105;p6"/>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106" name="Google Shape;106;p6"/>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6"/>
            <p:cNvGrpSpPr/>
            <p:nvPr/>
          </p:nvGrpSpPr>
          <p:grpSpPr>
            <a:xfrm flipH="1">
              <a:off x="5478797" y="1255615"/>
              <a:ext cx="3010303" cy="45661"/>
              <a:chOff x="1766900" y="2869225"/>
              <a:chExt cx="3737650" cy="56700"/>
            </a:xfrm>
          </p:grpSpPr>
          <p:cxnSp>
            <p:nvCxnSpPr>
              <p:cNvPr id="108" name="Google Shape;108;p6"/>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109" name="Google Shape;109;p6"/>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0" name="Google Shape;110;p6"/>
          <p:cNvSpPr/>
          <p:nvPr/>
        </p:nvSpPr>
        <p:spPr>
          <a:xfrm rot="10800000">
            <a:off x="6000549" y="-1553122"/>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a:off x="713224" y="4972674"/>
            <a:ext cx="1205478" cy="219752"/>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6"/>
          <p:cNvGrpSpPr/>
          <p:nvPr/>
        </p:nvGrpSpPr>
        <p:grpSpPr>
          <a:xfrm flipH="1">
            <a:off x="-3634650" y="4404925"/>
            <a:ext cx="5724316" cy="2084515"/>
            <a:chOff x="4132575" y="4716825"/>
            <a:chExt cx="5724316" cy="2084515"/>
          </a:xfrm>
        </p:grpSpPr>
        <p:sp>
          <p:nvSpPr>
            <p:cNvPr id="113" name="Google Shape;113;p6"/>
            <p:cNvSpPr/>
            <p:nvPr/>
          </p:nvSpPr>
          <p:spPr>
            <a:xfrm flipH="1">
              <a:off x="53618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flipH="1">
              <a:off x="41325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6" name="Google Shape;116;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7" name="Shape 117"/>
        <p:cNvGrpSpPr/>
        <p:nvPr/>
      </p:nvGrpSpPr>
      <p:grpSpPr>
        <a:xfrm>
          <a:off x="0" y="0"/>
          <a:ext cx="0" cy="0"/>
          <a:chOff x="0" y="0"/>
          <a:chExt cx="0" cy="0"/>
        </a:xfrm>
      </p:grpSpPr>
      <p:sp>
        <p:nvSpPr>
          <p:cNvPr id="118" name="Google Shape;118;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9" name="Google Shape;119;p7"/>
          <p:cNvSpPr txBox="1"/>
          <p:nvPr>
            <p:ph idx="1" type="subTitle"/>
          </p:nvPr>
        </p:nvSpPr>
        <p:spPr>
          <a:xfrm>
            <a:off x="1039274" y="1747188"/>
            <a:ext cx="30570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120" name="Google Shape;120;p7"/>
          <p:cNvSpPr/>
          <p:nvPr>
            <p:ph idx="2" type="pic"/>
          </p:nvPr>
        </p:nvSpPr>
        <p:spPr>
          <a:xfrm>
            <a:off x="4393774" y="1379588"/>
            <a:ext cx="3903300" cy="3033600"/>
          </a:xfrm>
          <a:prstGeom prst="rect">
            <a:avLst/>
          </a:prstGeom>
          <a:noFill/>
          <a:ln>
            <a:noFill/>
          </a:ln>
        </p:spPr>
      </p:sp>
      <p:sp>
        <p:nvSpPr>
          <p:cNvPr id="121" name="Google Shape;121;p7"/>
          <p:cNvSpPr/>
          <p:nvPr/>
        </p:nvSpPr>
        <p:spPr>
          <a:xfrm>
            <a:off x="-1098862" y="460401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flipH="1" rot="10800000">
            <a:off x="-1594613" y="-603810"/>
            <a:ext cx="3247250" cy="169871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7"/>
          <p:cNvGrpSpPr/>
          <p:nvPr/>
        </p:nvGrpSpPr>
        <p:grpSpPr>
          <a:xfrm>
            <a:off x="645846" y="7"/>
            <a:ext cx="7230373" cy="5143500"/>
            <a:chOff x="645846" y="7"/>
            <a:chExt cx="7230373" cy="5143500"/>
          </a:xfrm>
        </p:grpSpPr>
        <p:sp>
          <p:nvSpPr>
            <p:cNvPr id="124" name="Google Shape;124;p7"/>
            <p:cNvSpPr/>
            <p:nvPr/>
          </p:nvSpPr>
          <p:spPr>
            <a:xfrm rot="10800000">
              <a:off x="6457967" y="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rot="10800000">
              <a:off x="645846" y="4959976"/>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7"/>
          <p:cNvGrpSpPr/>
          <p:nvPr/>
        </p:nvGrpSpPr>
        <p:grpSpPr>
          <a:xfrm>
            <a:off x="-1510053" y="314652"/>
            <a:ext cx="3296400" cy="703085"/>
            <a:chOff x="-12" y="3628590"/>
            <a:chExt cx="3296400" cy="703085"/>
          </a:xfrm>
        </p:grpSpPr>
        <p:grpSp>
          <p:nvGrpSpPr>
            <p:cNvPr id="127" name="Google Shape;127;p7"/>
            <p:cNvGrpSpPr/>
            <p:nvPr/>
          </p:nvGrpSpPr>
          <p:grpSpPr>
            <a:xfrm>
              <a:off x="854867" y="3996692"/>
              <a:ext cx="1567047" cy="45661"/>
              <a:chOff x="1754675" y="2661275"/>
              <a:chExt cx="1945675" cy="56700"/>
            </a:xfrm>
          </p:grpSpPr>
          <p:cxnSp>
            <p:nvCxnSpPr>
              <p:cNvPr id="128" name="Google Shape;128;p7"/>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129" name="Google Shape;129;p7"/>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7"/>
            <p:cNvGrpSpPr/>
            <p:nvPr/>
          </p:nvGrpSpPr>
          <p:grpSpPr>
            <a:xfrm>
              <a:off x="518420" y="4195487"/>
              <a:ext cx="1561280" cy="136187"/>
              <a:chOff x="1754675" y="2824000"/>
              <a:chExt cx="4728285" cy="412439"/>
            </a:xfrm>
          </p:grpSpPr>
          <p:sp>
            <p:nvSpPr>
              <p:cNvPr id="131" name="Google Shape;131;p7"/>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132" name="Google Shape;132;p7"/>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7"/>
            <p:cNvGrpSpPr/>
            <p:nvPr/>
          </p:nvGrpSpPr>
          <p:grpSpPr>
            <a:xfrm>
              <a:off x="226304" y="3764887"/>
              <a:ext cx="3070084" cy="102364"/>
              <a:chOff x="1779150" y="2604263"/>
              <a:chExt cx="3811875" cy="127113"/>
            </a:xfrm>
          </p:grpSpPr>
          <p:sp>
            <p:nvSpPr>
              <p:cNvPr id="134" name="Google Shape;134;p7"/>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135" name="Google Shape;135;p7"/>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7"/>
            <p:cNvGrpSpPr/>
            <p:nvPr/>
          </p:nvGrpSpPr>
          <p:grpSpPr>
            <a:xfrm>
              <a:off x="-12" y="3628590"/>
              <a:ext cx="3010303" cy="45661"/>
              <a:chOff x="1766900" y="2869225"/>
              <a:chExt cx="3737650" cy="56700"/>
            </a:xfrm>
          </p:grpSpPr>
          <p:cxnSp>
            <p:nvCxnSpPr>
              <p:cNvPr id="137" name="Google Shape;137;p7"/>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138" name="Google Shape;138;p7"/>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9" name="Google Shape;139;p7"/>
          <p:cNvGrpSpPr/>
          <p:nvPr/>
        </p:nvGrpSpPr>
        <p:grpSpPr>
          <a:xfrm>
            <a:off x="-1510039" y="-1589006"/>
            <a:ext cx="11920665" cy="7774731"/>
            <a:chOff x="-1510039" y="-1589006"/>
            <a:chExt cx="11920665" cy="7774731"/>
          </a:xfrm>
        </p:grpSpPr>
        <p:sp>
          <p:nvSpPr>
            <p:cNvPr id="140" name="Google Shape;140;p7"/>
            <p:cNvSpPr/>
            <p:nvPr/>
          </p:nvSpPr>
          <p:spPr>
            <a:xfrm rot="10800000">
              <a:off x="6802328" y="-1589006"/>
              <a:ext cx="3608299" cy="212850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1510039" y="4316600"/>
              <a:ext cx="3573015" cy="1869125"/>
            </a:xfrm>
            <a:custGeom>
              <a:rect b="b" l="l" r="r" t="t"/>
              <a:pathLst>
                <a:path extrusionOk="0" h="33981" w="64958">
                  <a:moveTo>
                    <a:pt x="1" y="0"/>
                  </a:moveTo>
                  <a:lnTo>
                    <a:pt x="1" y="33831"/>
                  </a:lnTo>
                  <a:lnTo>
                    <a:pt x="64957" y="33980"/>
                  </a:lnTo>
                  <a:lnTo>
                    <a:pt x="64957" y="33980"/>
                  </a:lnTo>
                  <a:lnTo>
                    <a:pt x="309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3" name="Shape 143"/>
        <p:cNvGrpSpPr/>
        <p:nvPr/>
      </p:nvGrpSpPr>
      <p:grpSpPr>
        <a:xfrm>
          <a:off x="0" y="0"/>
          <a:ext cx="0" cy="0"/>
          <a:chOff x="0" y="0"/>
          <a:chExt cx="0" cy="0"/>
        </a:xfrm>
      </p:grpSpPr>
      <p:grpSp>
        <p:nvGrpSpPr>
          <p:cNvPr id="144" name="Google Shape;144;p8"/>
          <p:cNvGrpSpPr/>
          <p:nvPr/>
        </p:nvGrpSpPr>
        <p:grpSpPr>
          <a:xfrm>
            <a:off x="-10" y="-1009617"/>
            <a:ext cx="9640083" cy="7443072"/>
            <a:chOff x="-10" y="-1009617"/>
            <a:chExt cx="9640083" cy="7443072"/>
          </a:xfrm>
        </p:grpSpPr>
        <p:sp>
          <p:nvSpPr>
            <p:cNvPr id="145" name="Google Shape;145;p8"/>
            <p:cNvSpPr/>
            <p:nvPr/>
          </p:nvSpPr>
          <p:spPr>
            <a:xfrm rot="10800000">
              <a:off x="6119674" y="-1009617"/>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flipH="1" rot="10800000">
              <a:off x="0" y="-82735"/>
              <a:ext cx="2227897" cy="1165463"/>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flipH="1">
              <a:off x="-10" y="4522059"/>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8"/>
          <p:cNvGrpSpPr/>
          <p:nvPr/>
        </p:nvGrpSpPr>
        <p:grpSpPr>
          <a:xfrm>
            <a:off x="2503206" y="5"/>
            <a:ext cx="7007334" cy="4699016"/>
            <a:chOff x="2503206" y="5"/>
            <a:chExt cx="7007334" cy="4699016"/>
          </a:xfrm>
        </p:grpSpPr>
        <p:grpSp>
          <p:nvGrpSpPr>
            <p:cNvPr id="149" name="Google Shape;149;p8"/>
            <p:cNvGrpSpPr/>
            <p:nvPr/>
          </p:nvGrpSpPr>
          <p:grpSpPr>
            <a:xfrm>
              <a:off x="2503206" y="5"/>
              <a:ext cx="5597879" cy="4699016"/>
              <a:chOff x="2503206" y="5"/>
              <a:chExt cx="5597879" cy="4699016"/>
            </a:xfrm>
          </p:grpSpPr>
          <p:sp>
            <p:nvSpPr>
              <p:cNvPr id="150" name="Google Shape;150;p8"/>
              <p:cNvSpPr/>
              <p:nvPr/>
            </p:nvSpPr>
            <p:spPr>
              <a:xfrm flipH="1">
                <a:off x="2503206" y="5"/>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flipH="1">
                <a:off x="6868745" y="4467026"/>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8"/>
            <p:cNvGrpSpPr/>
            <p:nvPr/>
          </p:nvGrpSpPr>
          <p:grpSpPr>
            <a:xfrm>
              <a:off x="7937781" y="5"/>
              <a:ext cx="1572759" cy="183531"/>
              <a:chOff x="7937781" y="5"/>
              <a:chExt cx="1572759" cy="183531"/>
            </a:xfrm>
          </p:grpSpPr>
          <p:sp>
            <p:nvSpPr>
              <p:cNvPr id="153" name="Google Shape;153;p8"/>
              <p:cNvSpPr/>
              <p:nvPr/>
            </p:nvSpPr>
            <p:spPr>
              <a:xfrm>
                <a:off x="8503756" y="5"/>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7937781" y="5"/>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 name="Google Shape;155;p8"/>
          <p:cNvGrpSpPr/>
          <p:nvPr/>
        </p:nvGrpSpPr>
        <p:grpSpPr>
          <a:xfrm>
            <a:off x="-1320285" y="-2292139"/>
            <a:ext cx="12455532" cy="9684964"/>
            <a:chOff x="-1320285" y="-2292139"/>
            <a:chExt cx="12455532" cy="9684964"/>
          </a:xfrm>
        </p:grpSpPr>
        <p:sp>
          <p:nvSpPr>
            <p:cNvPr id="156" name="Google Shape;156;p8"/>
            <p:cNvSpPr/>
            <p:nvPr/>
          </p:nvSpPr>
          <p:spPr>
            <a:xfrm flipH="1">
              <a:off x="6019840" y="4375286"/>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flipH="1" rot="10800000">
              <a:off x="-1320285" y="-2292139"/>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432453" y="4992033"/>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8"/>
          <p:cNvSpPr txBox="1"/>
          <p:nvPr>
            <p:ph type="title"/>
          </p:nvPr>
        </p:nvSpPr>
        <p:spPr>
          <a:xfrm>
            <a:off x="1768550" y="1636650"/>
            <a:ext cx="5607000" cy="18702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5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60" name="Google Shape;160;p8"/>
          <p:cNvGrpSpPr/>
          <p:nvPr/>
        </p:nvGrpSpPr>
        <p:grpSpPr>
          <a:xfrm>
            <a:off x="-1892403" y="831971"/>
            <a:ext cx="12928869" cy="3635055"/>
            <a:chOff x="-1892403" y="831971"/>
            <a:chExt cx="12928869" cy="3635055"/>
          </a:xfrm>
        </p:grpSpPr>
        <p:grpSp>
          <p:nvGrpSpPr>
            <p:cNvPr id="161" name="Google Shape;161;p8"/>
            <p:cNvGrpSpPr/>
            <p:nvPr/>
          </p:nvGrpSpPr>
          <p:grpSpPr>
            <a:xfrm flipH="1">
              <a:off x="7436679" y="831971"/>
              <a:ext cx="3599787" cy="1044104"/>
              <a:chOff x="-1431671" y="656496"/>
              <a:chExt cx="3599787" cy="1044104"/>
            </a:xfrm>
          </p:grpSpPr>
          <p:grpSp>
            <p:nvGrpSpPr>
              <p:cNvPr id="162" name="Google Shape;162;p8"/>
              <p:cNvGrpSpPr/>
              <p:nvPr/>
            </p:nvGrpSpPr>
            <p:grpSpPr>
              <a:xfrm>
                <a:off x="-368508" y="1432892"/>
                <a:ext cx="1567047" cy="45661"/>
                <a:chOff x="1754675" y="2661275"/>
                <a:chExt cx="1945675" cy="56700"/>
              </a:xfrm>
            </p:grpSpPr>
            <p:cxnSp>
              <p:nvCxnSpPr>
                <p:cNvPr id="163" name="Google Shape;163;p8"/>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164" name="Google Shape;164;p8"/>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8"/>
              <p:cNvGrpSpPr/>
              <p:nvPr/>
            </p:nvGrpSpPr>
            <p:grpSpPr>
              <a:xfrm>
                <a:off x="-766480" y="1564412"/>
                <a:ext cx="1561280" cy="136187"/>
                <a:chOff x="1754675" y="2824000"/>
                <a:chExt cx="4728285" cy="412439"/>
              </a:xfrm>
            </p:grpSpPr>
            <p:sp>
              <p:nvSpPr>
                <p:cNvPr id="166" name="Google Shape;166;p8"/>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167" name="Google Shape;167;p8"/>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8"/>
              <p:cNvGrpSpPr/>
              <p:nvPr/>
            </p:nvGrpSpPr>
            <p:grpSpPr>
              <a:xfrm>
                <a:off x="-1431671" y="1201087"/>
                <a:ext cx="3070084" cy="102364"/>
                <a:chOff x="1779150" y="2604263"/>
                <a:chExt cx="3811875" cy="127113"/>
              </a:xfrm>
            </p:grpSpPr>
            <p:sp>
              <p:nvSpPr>
                <p:cNvPr id="169" name="Google Shape;169;p8"/>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170" name="Google Shape;170;p8"/>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8"/>
              <p:cNvGrpSpPr/>
              <p:nvPr/>
            </p:nvGrpSpPr>
            <p:grpSpPr>
              <a:xfrm>
                <a:off x="-856941" y="773805"/>
                <a:ext cx="2877996" cy="223763"/>
                <a:chOff x="1748550" y="2064750"/>
                <a:chExt cx="3573375" cy="277863"/>
              </a:xfrm>
            </p:grpSpPr>
            <p:sp>
              <p:nvSpPr>
                <p:cNvPr id="172" name="Google Shape;172;p8"/>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173" name="Google Shape;173;p8"/>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8"/>
              <p:cNvGrpSpPr/>
              <p:nvPr/>
            </p:nvGrpSpPr>
            <p:grpSpPr>
              <a:xfrm>
                <a:off x="-856882" y="656496"/>
                <a:ext cx="2430997" cy="185534"/>
                <a:chOff x="1748547" y="1392116"/>
                <a:chExt cx="5911958" cy="451312"/>
              </a:xfrm>
            </p:grpSpPr>
            <p:sp>
              <p:nvSpPr>
                <p:cNvPr id="175" name="Google Shape;175;p8"/>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176" name="Google Shape;176;p8"/>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8"/>
              <p:cNvGrpSpPr/>
              <p:nvPr/>
            </p:nvGrpSpPr>
            <p:grpSpPr>
              <a:xfrm>
                <a:off x="-842187" y="1064790"/>
                <a:ext cx="3010303" cy="45661"/>
                <a:chOff x="1766900" y="2869225"/>
                <a:chExt cx="3737650" cy="56700"/>
              </a:xfrm>
            </p:grpSpPr>
            <p:cxnSp>
              <p:nvCxnSpPr>
                <p:cNvPr id="178" name="Google Shape;178;p8"/>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179" name="Google Shape;179;p8"/>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0" name="Google Shape;180;p8"/>
            <p:cNvGrpSpPr/>
            <p:nvPr/>
          </p:nvGrpSpPr>
          <p:grpSpPr>
            <a:xfrm>
              <a:off x="-1892403" y="3926990"/>
              <a:ext cx="3427062" cy="540036"/>
              <a:chOff x="-1366378" y="3596340"/>
              <a:chExt cx="3427062" cy="540036"/>
            </a:xfrm>
          </p:grpSpPr>
          <p:grpSp>
            <p:nvGrpSpPr>
              <p:cNvPr id="181" name="Google Shape;181;p8"/>
              <p:cNvGrpSpPr/>
              <p:nvPr/>
            </p:nvGrpSpPr>
            <p:grpSpPr>
              <a:xfrm>
                <a:off x="-1366378" y="4034012"/>
                <a:ext cx="3070084" cy="102364"/>
                <a:chOff x="1779150" y="2604263"/>
                <a:chExt cx="3811875" cy="127113"/>
              </a:xfrm>
            </p:grpSpPr>
            <p:sp>
              <p:nvSpPr>
                <p:cNvPr id="182" name="Google Shape;182;p8"/>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183" name="Google Shape;183;p8"/>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8"/>
              <p:cNvGrpSpPr/>
              <p:nvPr/>
            </p:nvGrpSpPr>
            <p:grpSpPr>
              <a:xfrm flipH="1">
                <a:off x="-949619" y="3596340"/>
                <a:ext cx="3010303" cy="380635"/>
                <a:chOff x="5446772" y="1743190"/>
                <a:chExt cx="3010303" cy="380635"/>
              </a:xfrm>
            </p:grpSpPr>
            <p:grpSp>
              <p:nvGrpSpPr>
                <p:cNvPr id="185" name="Google Shape;185;p8"/>
                <p:cNvGrpSpPr/>
                <p:nvPr/>
              </p:nvGrpSpPr>
              <p:grpSpPr>
                <a:xfrm flipH="1">
                  <a:off x="5898325" y="1865405"/>
                  <a:ext cx="1567047" cy="45661"/>
                  <a:chOff x="1754675" y="2661275"/>
                  <a:chExt cx="1945675" cy="56700"/>
                </a:xfrm>
              </p:grpSpPr>
              <p:cxnSp>
                <p:nvCxnSpPr>
                  <p:cNvPr id="186" name="Google Shape;186;p8"/>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187" name="Google Shape;187;p8"/>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8"/>
                <p:cNvGrpSpPr/>
                <p:nvPr/>
              </p:nvGrpSpPr>
              <p:grpSpPr>
                <a:xfrm flipH="1">
                  <a:off x="5477439" y="1987637"/>
                  <a:ext cx="1561280" cy="136187"/>
                  <a:chOff x="1754675" y="2824000"/>
                  <a:chExt cx="4728285" cy="412439"/>
                </a:xfrm>
              </p:grpSpPr>
              <p:sp>
                <p:nvSpPr>
                  <p:cNvPr id="189" name="Google Shape;189;p8"/>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190" name="Google Shape;190;p8"/>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8"/>
                <p:cNvGrpSpPr/>
                <p:nvPr/>
              </p:nvGrpSpPr>
              <p:grpSpPr>
                <a:xfrm flipH="1">
                  <a:off x="5446772" y="1743190"/>
                  <a:ext cx="3010303" cy="45661"/>
                  <a:chOff x="1766900" y="2869225"/>
                  <a:chExt cx="3737650" cy="56700"/>
                </a:xfrm>
              </p:grpSpPr>
              <p:cxnSp>
                <p:nvCxnSpPr>
                  <p:cNvPr id="192" name="Google Shape;192;p8"/>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193" name="Google Shape;193;p8"/>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194" name="Google Shape;194;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5" name="Shape 195"/>
        <p:cNvGrpSpPr/>
        <p:nvPr/>
      </p:nvGrpSpPr>
      <p:grpSpPr>
        <a:xfrm>
          <a:off x="0" y="0"/>
          <a:ext cx="0" cy="0"/>
          <a:chOff x="0" y="0"/>
          <a:chExt cx="0" cy="0"/>
        </a:xfrm>
      </p:grpSpPr>
      <p:grpSp>
        <p:nvGrpSpPr>
          <p:cNvPr id="196" name="Google Shape;196;p9"/>
          <p:cNvGrpSpPr/>
          <p:nvPr/>
        </p:nvGrpSpPr>
        <p:grpSpPr>
          <a:xfrm>
            <a:off x="-427509" y="-1247071"/>
            <a:ext cx="9750025" cy="7678774"/>
            <a:chOff x="-427509" y="-1247071"/>
            <a:chExt cx="9750025" cy="7678774"/>
          </a:xfrm>
        </p:grpSpPr>
        <p:sp>
          <p:nvSpPr>
            <p:cNvPr id="197" name="Google Shape;197;p9"/>
            <p:cNvSpPr/>
            <p:nvPr/>
          </p:nvSpPr>
          <p:spPr>
            <a:xfrm>
              <a:off x="-10" y="4520307"/>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p:nvPr/>
          </p:nvSpPr>
          <p:spPr>
            <a:xfrm rot="10800000">
              <a:off x="5802117" y="-1134709"/>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rot="5400000">
              <a:off x="-1266908" y="-407672"/>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9"/>
          <p:cNvSpPr txBox="1"/>
          <p:nvPr>
            <p:ph type="title"/>
          </p:nvPr>
        </p:nvSpPr>
        <p:spPr>
          <a:xfrm>
            <a:off x="1481025" y="2102825"/>
            <a:ext cx="2954400" cy="94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5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01" name="Google Shape;201;p9"/>
          <p:cNvSpPr txBox="1"/>
          <p:nvPr>
            <p:ph idx="1" type="subTitle"/>
          </p:nvPr>
        </p:nvSpPr>
        <p:spPr>
          <a:xfrm>
            <a:off x="4555250" y="2102825"/>
            <a:ext cx="3294000" cy="94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5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202" name="Google Shape;202;p9"/>
          <p:cNvGrpSpPr/>
          <p:nvPr/>
        </p:nvGrpSpPr>
        <p:grpSpPr>
          <a:xfrm>
            <a:off x="-427494" y="7"/>
            <a:ext cx="9851067" cy="5168274"/>
            <a:chOff x="-427494" y="7"/>
            <a:chExt cx="9851067" cy="5168274"/>
          </a:xfrm>
        </p:grpSpPr>
        <p:sp>
          <p:nvSpPr>
            <p:cNvPr id="203" name="Google Shape;203;p9"/>
            <p:cNvSpPr/>
            <p:nvPr/>
          </p:nvSpPr>
          <p:spPr>
            <a:xfrm rot="10800000">
              <a:off x="7647417" y="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
            <p:cNvSpPr/>
            <p:nvPr/>
          </p:nvSpPr>
          <p:spPr>
            <a:xfrm flipH="1">
              <a:off x="1920116" y="4983988"/>
              <a:ext cx="1821969" cy="184293"/>
            </a:xfrm>
            <a:custGeom>
              <a:rect b="b" l="l" r="r" t="t"/>
              <a:pathLst>
                <a:path extrusionOk="0" h="2901" w="28680">
                  <a:moveTo>
                    <a:pt x="28679" y="1"/>
                  </a:moveTo>
                  <a:lnTo>
                    <a:pt x="2737" y="162"/>
                  </a:lnTo>
                  <a:lnTo>
                    <a:pt x="1" y="2900"/>
                  </a:lnTo>
                  <a:lnTo>
                    <a:pt x="28679" y="2751"/>
                  </a:lnTo>
                  <a:lnTo>
                    <a:pt x="286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9"/>
            <p:cNvSpPr/>
            <p:nvPr/>
          </p:nvSpPr>
          <p:spPr>
            <a:xfrm flipH="1" rot="10800000">
              <a:off x="-427494" y="809776"/>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9"/>
            <p:cNvSpPr/>
            <p:nvPr/>
          </p:nvSpPr>
          <p:spPr>
            <a:xfrm flipH="1">
              <a:off x="8005321" y="43369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9"/>
          <p:cNvGrpSpPr/>
          <p:nvPr/>
        </p:nvGrpSpPr>
        <p:grpSpPr>
          <a:xfrm>
            <a:off x="-591414" y="-2175664"/>
            <a:ext cx="11258111" cy="9004879"/>
            <a:chOff x="-591414" y="-2175664"/>
            <a:chExt cx="11258111" cy="9004879"/>
          </a:xfrm>
        </p:grpSpPr>
        <p:grpSp>
          <p:nvGrpSpPr>
            <p:cNvPr id="208" name="Google Shape;208;p9"/>
            <p:cNvGrpSpPr/>
            <p:nvPr/>
          </p:nvGrpSpPr>
          <p:grpSpPr>
            <a:xfrm flipH="1">
              <a:off x="4314168" y="4744700"/>
              <a:ext cx="5712041" cy="2084515"/>
              <a:chOff x="0" y="4530625"/>
              <a:chExt cx="5712041" cy="2084515"/>
            </a:xfrm>
          </p:grpSpPr>
          <p:sp>
            <p:nvSpPr>
              <p:cNvPr id="209" name="Google Shape;209;p9"/>
              <p:cNvSpPr/>
              <p:nvPr/>
            </p:nvSpPr>
            <p:spPr>
              <a:xfrm>
                <a:off x="0" y="45306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9"/>
              <p:cNvSpPr/>
              <p:nvPr/>
            </p:nvSpPr>
            <p:spPr>
              <a:xfrm>
                <a:off x="1217025" y="45306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9"/>
            <p:cNvSpPr/>
            <p:nvPr/>
          </p:nvSpPr>
          <p:spPr>
            <a:xfrm flipH="1" rot="10800000">
              <a:off x="7861425" y="-9594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
            <p:cNvSpPr/>
            <p:nvPr/>
          </p:nvSpPr>
          <p:spPr>
            <a:xfrm flipH="1" rot="10800000">
              <a:off x="-591414" y="-2175664"/>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9"/>
            <p:cNvGrpSpPr/>
            <p:nvPr/>
          </p:nvGrpSpPr>
          <p:grpSpPr>
            <a:xfrm flipH="1">
              <a:off x="-501963" y="4669800"/>
              <a:ext cx="3820522" cy="1537408"/>
              <a:chOff x="5741325" y="4455725"/>
              <a:chExt cx="3820522" cy="1537408"/>
            </a:xfrm>
          </p:grpSpPr>
          <p:sp>
            <p:nvSpPr>
              <p:cNvPr id="214" name="Google Shape;214;p9"/>
              <p:cNvSpPr/>
              <p:nvPr/>
            </p:nvSpPr>
            <p:spPr>
              <a:xfrm>
                <a:off x="6756575" y="44557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9"/>
              <p:cNvSpPr/>
              <p:nvPr/>
            </p:nvSpPr>
            <p:spPr>
              <a:xfrm>
                <a:off x="5741325" y="44557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6" name="Google Shape;216;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7" name="Shape 217"/>
        <p:cNvGrpSpPr/>
        <p:nvPr/>
      </p:nvGrpSpPr>
      <p:grpSpPr>
        <a:xfrm>
          <a:off x="0" y="0"/>
          <a:ext cx="0" cy="0"/>
          <a:chOff x="0" y="0"/>
          <a:chExt cx="0" cy="0"/>
        </a:xfrm>
      </p:grpSpPr>
      <p:sp>
        <p:nvSpPr>
          <p:cNvPr id="218" name="Google Shape;218;p10"/>
          <p:cNvSpPr/>
          <p:nvPr>
            <p:ph idx="2" type="pic"/>
          </p:nvPr>
        </p:nvSpPr>
        <p:spPr>
          <a:xfrm>
            <a:off x="0" y="0"/>
            <a:ext cx="9144000" cy="5143500"/>
          </a:xfrm>
          <a:prstGeom prst="rect">
            <a:avLst/>
          </a:prstGeom>
          <a:noFill/>
          <a:ln>
            <a:noFill/>
          </a:ln>
        </p:spPr>
      </p:sp>
      <p:sp>
        <p:nvSpPr>
          <p:cNvPr id="219" name="Google Shape;219;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3500"/>
              <a:buFont typeface="Poppins ExtraBold"/>
              <a:buNone/>
              <a:defRPr b="0">
                <a:latin typeface="Poppins ExtraBold"/>
                <a:ea typeface="Poppins ExtraBold"/>
                <a:cs typeface="Poppins ExtraBold"/>
                <a:sym typeface="Poppins ExtraBold"/>
              </a:defRPr>
            </a:lvl2pPr>
            <a:lvl3pPr lvl="2" rtl="0" algn="ctr">
              <a:spcBef>
                <a:spcPts val="0"/>
              </a:spcBef>
              <a:spcAft>
                <a:spcPts val="0"/>
              </a:spcAft>
              <a:buSzPts val="3500"/>
              <a:buFont typeface="Poppins ExtraBold"/>
              <a:buNone/>
              <a:defRPr b="0">
                <a:latin typeface="Poppins ExtraBold"/>
                <a:ea typeface="Poppins ExtraBold"/>
                <a:cs typeface="Poppins ExtraBold"/>
                <a:sym typeface="Poppins ExtraBold"/>
              </a:defRPr>
            </a:lvl3pPr>
            <a:lvl4pPr lvl="3" rtl="0" algn="ctr">
              <a:spcBef>
                <a:spcPts val="0"/>
              </a:spcBef>
              <a:spcAft>
                <a:spcPts val="0"/>
              </a:spcAft>
              <a:buSzPts val="3500"/>
              <a:buFont typeface="Poppins ExtraBold"/>
              <a:buNone/>
              <a:defRPr b="0">
                <a:latin typeface="Poppins ExtraBold"/>
                <a:ea typeface="Poppins ExtraBold"/>
                <a:cs typeface="Poppins ExtraBold"/>
                <a:sym typeface="Poppins ExtraBold"/>
              </a:defRPr>
            </a:lvl4pPr>
            <a:lvl5pPr lvl="4" rtl="0" algn="ctr">
              <a:spcBef>
                <a:spcPts val="0"/>
              </a:spcBef>
              <a:spcAft>
                <a:spcPts val="0"/>
              </a:spcAft>
              <a:buSzPts val="3500"/>
              <a:buFont typeface="Poppins ExtraBold"/>
              <a:buNone/>
              <a:defRPr b="0">
                <a:latin typeface="Poppins ExtraBold"/>
                <a:ea typeface="Poppins ExtraBold"/>
                <a:cs typeface="Poppins ExtraBold"/>
                <a:sym typeface="Poppins ExtraBold"/>
              </a:defRPr>
            </a:lvl5pPr>
            <a:lvl6pPr lvl="5" rtl="0" algn="ctr">
              <a:spcBef>
                <a:spcPts val="0"/>
              </a:spcBef>
              <a:spcAft>
                <a:spcPts val="0"/>
              </a:spcAft>
              <a:buSzPts val="3500"/>
              <a:buFont typeface="Poppins ExtraBold"/>
              <a:buNone/>
              <a:defRPr b="0">
                <a:latin typeface="Poppins ExtraBold"/>
                <a:ea typeface="Poppins ExtraBold"/>
                <a:cs typeface="Poppins ExtraBold"/>
                <a:sym typeface="Poppins ExtraBold"/>
              </a:defRPr>
            </a:lvl6pPr>
            <a:lvl7pPr lvl="6" rtl="0" algn="ctr">
              <a:spcBef>
                <a:spcPts val="0"/>
              </a:spcBef>
              <a:spcAft>
                <a:spcPts val="0"/>
              </a:spcAft>
              <a:buSzPts val="3500"/>
              <a:buFont typeface="Poppins ExtraBold"/>
              <a:buNone/>
              <a:defRPr b="0">
                <a:latin typeface="Poppins ExtraBold"/>
                <a:ea typeface="Poppins ExtraBold"/>
                <a:cs typeface="Poppins ExtraBold"/>
                <a:sym typeface="Poppins ExtraBold"/>
              </a:defRPr>
            </a:lvl7pPr>
            <a:lvl8pPr lvl="7" rtl="0" algn="ctr">
              <a:spcBef>
                <a:spcPts val="0"/>
              </a:spcBef>
              <a:spcAft>
                <a:spcPts val="0"/>
              </a:spcAft>
              <a:buSzPts val="3500"/>
              <a:buFont typeface="Poppins ExtraBold"/>
              <a:buNone/>
              <a:defRPr b="0">
                <a:latin typeface="Poppins ExtraBold"/>
                <a:ea typeface="Poppins ExtraBold"/>
                <a:cs typeface="Poppins ExtraBold"/>
                <a:sym typeface="Poppins ExtraBold"/>
              </a:defRPr>
            </a:lvl8pPr>
            <a:lvl9pPr lvl="8" rtl="0" algn="ctr">
              <a:spcBef>
                <a:spcPts val="0"/>
              </a:spcBef>
              <a:spcAft>
                <a:spcPts val="0"/>
              </a:spcAft>
              <a:buSzPts val="3500"/>
              <a:buFont typeface="Poppins ExtraBold"/>
              <a:buNone/>
              <a:defRPr b="0">
                <a:latin typeface="Poppins ExtraBold"/>
                <a:ea typeface="Poppins ExtraBold"/>
                <a:cs typeface="Poppins ExtraBold"/>
                <a:sym typeface="Poppins ExtraBold"/>
              </a:defRPr>
            </a:lvl9pPr>
          </a:lstStyle>
          <a:p/>
        </p:txBody>
      </p:sp>
      <p:sp>
        <p:nvSpPr>
          <p:cNvPr id="220" name="Google Shape;220;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Poppins Black"/>
              <a:buNone/>
              <a:defRPr sz="26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indent="-304800" lvl="1" marL="914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indent="-304800" lvl="2" marL="1371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indent="-304800" lvl="3" marL="1828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indent="-304800" lvl="4" marL="22860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indent="-304800" lvl="5" marL="2743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indent="-304800" lvl="6" marL="3200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indent="-304800" lvl="7" marL="3657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indent="-304800" lvl="8" marL="411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a:ea typeface="Barlow"/>
                <a:cs typeface="Barlow"/>
                <a:sym typeface="Barlow"/>
              </a:defRPr>
            </a:lvl1pPr>
            <a:lvl2pPr lvl="1" algn="r">
              <a:buNone/>
              <a:defRPr sz="1300">
                <a:solidFill>
                  <a:schemeClr val="dk1"/>
                </a:solidFill>
                <a:latin typeface="Barlow"/>
                <a:ea typeface="Barlow"/>
                <a:cs typeface="Barlow"/>
                <a:sym typeface="Barlow"/>
              </a:defRPr>
            </a:lvl2pPr>
            <a:lvl3pPr lvl="2" algn="r">
              <a:buNone/>
              <a:defRPr sz="1300">
                <a:solidFill>
                  <a:schemeClr val="dk1"/>
                </a:solidFill>
                <a:latin typeface="Barlow"/>
                <a:ea typeface="Barlow"/>
                <a:cs typeface="Barlow"/>
                <a:sym typeface="Barlow"/>
              </a:defRPr>
            </a:lvl3pPr>
            <a:lvl4pPr lvl="3" algn="r">
              <a:buNone/>
              <a:defRPr sz="1300">
                <a:solidFill>
                  <a:schemeClr val="dk1"/>
                </a:solidFill>
                <a:latin typeface="Barlow"/>
                <a:ea typeface="Barlow"/>
                <a:cs typeface="Barlow"/>
                <a:sym typeface="Barlow"/>
              </a:defRPr>
            </a:lvl4pPr>
            <a:lvl5pPr lvl="4" algn="r">
              <a:buNone/>
              <a:defRPr sz="1300">
                <a:solidFill>
                  <a:schemeClr val="dk1"/>
                </a:solidFill>
                <a:latin typeface="Barlow"/>
                <a:ea typeface="Barlow"/>
                <a:cs typeface="Barlow"/>
                <a:sym typeface="Barlow"/>
              </a:defRPr>
            </a:lvl5pPr>
            <a:lvl6pPr lvl="5" algn="r">
              <a:buNone/>
              <a:defRPr sz="1300">
                <a:solidFill>
                  <a:schemeClr val="dk1"/>
                </a:solidFill>
                <a:latin typeface="Barlow"/>
                <a:ea typeface="Barlow"/>
                <a:cs typeface="Barlow"/>
                <a:sym typeface="Barlow"/>
              </a:defRPr>
            </a:lvl6pPr>
            <a:lvl7pPr lvl="6" algn="r">
              <a:buNone/>
              <a:defRPr sz="1300">
                <a:solidFill>
                  <a:schemeClr val="dk1"/>
                </a:solidFill>
                <a:latin typeface="Barlow"/>
                <a:ea typeface="Barlow"/>
                <a:cs typeface="Barlow"/>
                <a:sym typeface="Barlow"/>
              </a:defRPr>
            </a:lvl7pPr>
            <a:lvl8pPr lvl="7" algn="r">
              <a:buNone/>
              <a:defRPr sz="1300">
                <a:solidFill>
                  <a:schemeClr val="dk1"/>
                </a:solidFill>
                <a:latin typeface="Barlow"/>
                <a:ea typeface="Barlow"/>
                <a:cs typeface="Barlow"/>
                <a:sym typeface="Barlow"/>
              </a:defRPr>
            </a:lvl8pPr>
            <a:lvl9pPr lvl="8" algn="r">
              <a:buNone/>
              <a:defRPr sz="1300">
                <a:solidFill>
                  <a:schemeClr val="dk1"/>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doi.org/10.1111/bcp.15963" TargetMode="External"/><Relationship Id="rId4" Type="http://schemas.openxmlformats.org/officeDocument/2006/relationships/hyperlink" Target="https://doi.org/10.1007/s10278-020-00350-0" TargetMode="External"/><Relationship Id="rId9" Type="http://schemas.openxmlformats.org/officeDocument/2006/relationships/hyperlink" Target="https://doi.org/10.52866/20ijcsm.2023.01.01.0018" TargetMode="External"/><Relationship Id="rId5" Type="http://schemas.openxmlformats.org/officeDocument/2006/relationships/hyperlink" Target="https://doi.org/10.1111/jocn.16677" TargetMode="External"/><Relationship Id="rId6" Type="http://schemas.openxmlformats.org/officeDocument/2006/relationships/hyperlink" Target="https://doi.org/10.1021/acs.jchemed.3c00027" TargetMode="External"/><Relationship Id="rId7" Type="http://schemas.openxmlformats.org/officeDocument/2006/relationships/hyperlink" Target="https://doi.org/10.47852/bonviewaia3202820" TargetMode="External"/><Relationship Id="rId8" Type="http://schemas.openxmlformats.org/officeDocument/2006/relationships/hyperlink" Target="https://doi.org/10.1109/access.2022.3143323"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doi.org/10.1371/journal.pone.0230442" TargetMode="External"/><Relationship Id="rId4" Type="http://schemas.openxmlformats.org/officeDocument/2006/relationships/hyperlink" Target="https://doi.org/10.32604/cmc.2022.027943" TargetMode="External"/><Relationship Id="rId9" Type="http://schemas.openxmlformats.org/officeDocument/2006/relationships/hyperlink" Target="https://doi.org/10.17577/IJERTV8IS040367" TargetMode="External"/><Relationship Id="rId5" Type="http://schemas.openxmlformats.org/officeDocument/2006/relationships/hyperlink" Target="https://doi.org/10.3390/s20092451" TargetMode="External"/><Relationship Id="rId6" Type="http://schemas.openxmlformats.org/officeDocument/2006/relationships/hyperlink" Target="https://doi.org/10.14299/ijser.2020.07.001" TargetMode="External"/><Relationship Id="rId7" Type="http://schemas.openxmlformats.org/officeDocument/2006/relationships/hyperlink" Target="https://doi.org/10.1088/1742-6596/1529/1/012072" TargetMode="External"/><Relationship Id="rId8" Type="http://schemas.openxmlformats.org/officeDocument/2006/relationships/hyperlink" Target="https://doi.org/10.32628/CSEIT1194422" TargetMode="External"/><Relationship Id="rId10" Type="http://schemas.openxmlformats.org/officeDocument/2006/relationships/hyperlink" Target="https://doi.org/10.1145/3369402.3369411"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doi.org/10.48550/arXiv.1809.0081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33"/>
          <p:cNvSpPr txBox="1"/>
          <p:nvPr>
            <p:ph idx="1" type="subTitle"/>
          </p:nvPr>
        </p:nvSpPr>
        <p:spPr>
          <a:xfrm>
            <a:off x="687275" y="3198300"/>
            <a:ext cx="4365000" cy="3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- 1 - COMP5313 - Artificial Intelligence</a:t>
            </a:r>
            <a:endParaRPr/>
          </a:p>
          <a:p>
            <a:pPr indent="0" lvl="0" marL="0" rtl="0" algn="ctr">
              <a:spcBef>
                <a:spcPts val="0"/>
              </a:spcBef>
              <a:spcAft>
                <a:spcPts val="0"/>
              </a:spcAft>
              <a:buNone/>
            </a:pPr>
            <a:r>
              <a:rPr lang="en"/>
              <a:t>Conversational Contest - Positional Paper</a:t>
            </a:r>
            <a:endParaRPr/>
          </a:p>
        </p:txBody>
      </p:sp>
      <p:sp>
        <p:nvSpPr>
          <p:cNvPr id="784" name="Google Shape;784;p33"/>
          <p:cNvSpPr txBox="1"/>
          <p:nvPr>
            <p:ph type="ctrTitle"/>
          </p:nvPr>
        </p:nvSpPr>
        <p:spPr>
          <a:xfrm>
            <a:off x="990275" y="1432275"/>
            <a:ext cx="4202400" cy="161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Linguistic Chatbot vs ChatGPT</a:t>
            </a:r>
            <a:endParaRPr/>
          </a:p>
        </p:txBody>
      </p:sp>
      <p:grpSp>
        <p:nvGrpSpPr>
          <p:cNvPr id="785" name="Google Shape;785;p33"/>
          <p:cNvGrpSpPr/>
          <p:nvPr/>
        </p:nvGrpSpPr>
        <p:grpSpPr>
          <a:xfrm rot="10800000">
            <a:off x="6662200" y="3637323"/>
            <a:ext cx="3537150" cy="626797"/>
            <a:chOff x="1199232" y="2120038"/>
            <a:chExt cx="4391793" cy="778340"/>
          </a:xfrm>
        </p:grpSpPr>
        <p:grpSp>
          <p:nvGrpSpPr>
            <p:cNvPr id="786" name="Google Shape;786;p33"/>
            <p:cNvGrpSpPr/>
            <p:nvPr/>
          </p:nvGrpSpPr>
          <p:grpSpPr>
            <a:xfrm>
              <a:off x="2227732" y="2577138"/>
              <a:ext cx="1945675" cy="56700"/>
              <a:chOff x="2227732" y="2661275"/>
              <a:chExt cx="1945675" cy="56700"/>
            </a:xfrm>
          </p:grpSpPr>
          <p:cxnSp>
            <p:nvCxnSpPr>
              <p:cNvPr id="787" name="Google Shape;787;p33"/>
              <p:cNvCxnSpPr/>
              <p:nvPr/>
            </p:nvCxnSpPr>
            <p:spPr>
              <a:xfrm>
                <a:off x="2227732"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788" name="Google Shape;788;p33"/>
              <p:cNvSpPr/>
              <p:nvPr/>
            </p:nvSpPr>
            <p:spPr>
              <a:xfrm>
                <a:off x="4116707"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33"/>
            <p:cNvGrpSpPr/>
            <p:nvPr/>
          </p:nvGrpSpPr>
          <p:grpSpPr>
            <a:xfrm>
              <a:off x="1943838" y="2729277"/>
              <a:ext cx="1938597" cy="169100"/>
              <a:chOff x="2216194" y="2593212"/>
              <a:chExt cx="4728285" cy="412439"/>
            </a:xfrm>
          </p:grpSpPr>
          <p:sp>
            <p:nvSpPr>
              <p:cNvPr id="790" name="Google Shape;790;p33"/>
              <p:cNvSpPr/>
              <p:nvPr/>
            </p:nvSpPr>
            <p:spPr>
              <a:xfrm>
                <a:off x="2216194" y="2593212"/>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791" name="Google Shape;791;p33"/>
              <p:cNvSpPr/>
              <p:nvPr/>
            </p:nvSpPr>
            <p:spPr>
              <a:xfrm>
                <a:off x="6810079" y="2871251"/>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33"/>
            <p:cNvGrpSpPr/>
            <p:nvPr/>
          </p:nvGrpSpPr>
          <p:grpSpPr>
            <a:xfrm>
              <a:off x="1779150" y="2289288"/>
              <a:ext cx="3811875" cy="127113"/>
              <a:chOff x="1779150" y="2604263"/>
              <a:chExt cx="3811875" cy="127113"/>
            </a:xfrm>
          </p:grpSpPr>
          <p:sp>
            <p:nvSpPr>
              <p:cNvPr id="793" name="Google Shape;793;p33"/>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794" name="Google Shape;794;p33"/>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33"/>
            <p:cNvGrpSpPr/>
            <p:nvPr/>
          </p:nvGrpSpPr>
          <p:grpSpPr>
            <a:xfrm>
              <a:off x="1199232" y="2120038"/>
              <a:ext cx="3737650" cy="56700"/>
              <a:chOff x="1199232" y="2869225"/>
              <a:chExt cx="3737650" cy="56700"/>
            </a:xfrm>
          </p:grpSpPr>
          <p:cxnSp>
            <p:nvCxnSpPr>
              <p:cNvPr id="796" name="Google Shape;796;p33"/>
              <p:cNvCxnSpPr/>
              <p:nvPr/>
            </p:nvCxnSpPr>
            <p:spPr>
              <a:xfrm>
                <a:off x="1199232"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797" name="Google Shape;797;p33"/>
              <p:cNvSpPr/>
              <p:nvPr/>
            </p:nvSpPr>
            <p:spPr>
              <a:xfrm>
                <a:off x="4880182"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8" name="Google Shape;798;p33"/>
          <p:cNvGrpSpPr/>
          <p:nvPr/>
        </p:nvGrpSpPr>
        <p:grpSpPr>
          <a:xfrm>
            <a:off x="-1696246" y="967904"/>
            <a:ext cx="3599787" cy="1044096"/>
            <a:chOff x="-1431671" y="656504"/>
            <a:chExt cx="3599787" cy="1044096"/>
          </a:xfrm>
        </p:grpSpPr>
        <p:grpSp>
          <p:nvGrpSpPr>
            <p:cNvPr id="799" name="Google Shape;799;p33"/>
            <p:cNvGrpSpPr/>
            <p:nvPr/>
          </p:nvGrpSpPr>
          <p:grpSpPr>
            <a:xfrm>
              <a:off x="-368508" y="1432892"/>
              <a:ext cx="1567047" cy="45661"/>
              <a:chOff x="1754675" y="2661275"/>
              <a:chExt cx="1945675" cy="56700"/>
            </a:xfrm>
          </p:grpSpPr>
          <p:cxnSp>
            <p:nvCxnSpPr>
              <p:cNvPr id="800" name="Google Shape;800;p33"/>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801" name="Google Shape;801;p33"/>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33"/>
            <p:cNvGrpSpPr/>
            <p:nvPr/>
          </p:nvGrpSpPr>
          <p:grpSpPr>
            <a:xfrm>
              <a:off x="-766480" y="1564412"/>
              <a:ext cx="1561280" cy="136187"/>
              <a:chOff x="1754675" y="2824000"/>
              <a:chExt cx="4728285" cy="412439"/>
            </a:xfrm>
          </p:grpSpPr>
          <p:sp>
            <p:nvSpPr>
              <p:cNvPr id="803" name="Google Shape;803;p33"/>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804" name="Google Shape;804;p33"/>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33"/>
            <p:cNvGrpSpPr/>
            <p:nvPr/>
          </p:nvGrpSpPr>
          <p:grpSpPr>
            <a:xfrm>
              <a:off x="-1431671" y="1201087"/>
              <a:ext cx="3070084" cy="102364"/>
              <a:chOff x="1779150" y="2604263"/>
              <a:chExt cx="3811875" cy="127113"/>
            </a:xfrm>
          </p:grpSpPr>
          <p:sp>
            <p:nvSpPr>
              <p:cNvPr id="806" name="Google Shape;806;p33"/>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807" name="Google Shape;807;p33"/>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33"/>
            <p:cNvGrpSpPr/>
            <p:nvPr/>
          </p:nvGrpSpPr>
          <p:grpSpPr>
            <a:xfrm>
              <a:off x="-856941" y="773805"/>
              <a:ext cx="2877996" cy="223763"/>
              <a:chOff x="1748550" y="2064750"/>
              <a:chExt cx="3573375" cy="277863"/>
            </a:xfrm>
          </p:grpSpPr>
          <p:sp>
            <p:nvSpPr>
              <p:cNvPr id="809" name="Google Shape;809;p33"/>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810" name="Google Shape;810;p33"/>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33"/>
            <p:cNvGrpSpPr/>
            <p:nvPr/>
          </p:nvGrpSpPr>
          <p:grpSpPr>
            <a:xfrm>
              <a:off x="-856958" y="656504"/>
              <a:ext cx="2430741" cy="185537"/>
              <a:chOff x="1748547" y="1392116"/>
              <a:chExt cx="5911958" cy="451312"/>
            </a:xfrm>
          </p:grpSpPr>
          <p:sp>
            <p:nvSpPr>
              <p:cNvPr id="812" name="Google Shape;812;p33"/>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813" name="Google Shape;813;p33"/>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33"/>
            <p:cNvGrpSpPr/>
            <p:nvPr/>
          </p:nvGrpSpPr>
          <p:grpSpPr>
            <a:xfrm>
              <a:off x="-842187" y="1064790"/>
              <a:ext cx="3010303" cy="45661"/>
              <a:chOff x="1766900" y="2869225"/>
              <a:chExt cx="3737650" cy="56700"/>
            </a:xfrm>
          </p:grpSpPr>
          <p:cxnSp>
            <p:nvCxnSpPr>
              <p:cNvPr id="815" name="Google Shape;815;p33"/>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816" name="Google Shape;816;p33"/>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817" name="Google Shape;817;p33"/>
          <p:cNvPicPr preferRelativeResize="0"/>
          <p:nvPr/>
        </p:nvPicPr>
        <p:blipFill>
          <a:blip r:embed="rId3">
            <a:alphaModFix/>
          </a:blip>
          <a:stretch>
            <a:fillRect/>
          </a:stretch>
        </p:blipFill>
        <p:spPr>
          <a:xfrm>
            <a:off x="4934125" y="803175"/>
            <a:ext cx="3537149" cy="3537149"/>
          </a:xfrm>
          <a:prstGeom prst="rect">
            <a:avLst/>
          </a:prstGeom>
          <a:noFill/>
          <a:ln>
            <a:noFill/>
          </a:ln>
        </p:spPr>
      </p:pic>
      <p:sp>
        <p:nvSpPr>
          <p:cNvPr id="818" name="Google Shape;818;p33"/>
          <p:cNvSpPr txBox="1"/>
          <p:nvPr>
            <p:ph idx="1" type="subTitle"/>
          </p:nvPr>
        </p:nvSpPr>
        <p:spPr>
          <a:xfrm>
            <a:off x="687275" y="3953025"/>
            <a:ext cx="4365000" cy="3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Supervised by - Dr. Sabah Mohammed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981" name="Google Shape;981;p42"/>
          <p:cNvSpPr txBox="1"/>
          <p:nvPr>
            <p:ph idx="1" type="body"/>
          </p:nvPr>
        </p:nvSpPr>
        <p:spPr>
          <a:xfrm>
            <a:off x="720000" y="1066101"/>
            <a:ext cx="7704000" cy="33396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AutoNum type="arabicPeriod"/>
            </a:pPr>
            <a:r>
              <a:rPr b="1" lang="en"/>
              <a:t>Data Collection</a:t>
            </a:r>
            <a:endParaRPr b="1"/>
          </a:p>
          <a:p>
            <a:pPr indent="-304800" lvl="1" marL="914400" rtl="0" algn="just">
              <a:spcBef>
                <a:spcPts val="0"/>
              </a:spcBef>
              <a:spcAft>
                <a:spcPts val="0"/>
              </a:spcAft>
              <a:buSzPts val="1200"/>
              <a:buAutoNum type="alphaLcPeriod"/>
            </a:pPr>
            <a:r>
              <a:rPr lang="en"/>
              <a:t>Compiled a dataset of culinary-related questions, queries, and commands from various sources.</a:t>
            </a:r>
            <a:endParaRPr/>
          </a:p>
          <a:p>
            <a:pPr indent="-304800" lvl="1" marL="914400" rtl="0" algn="just">
              <a:spcBef>
                <a:spcPts val="0"/>
              </a:spcBef>
              <a:spcAft>
                <a:spcPts val="0"/>
              </a:spcAft>
              <a:buSzPts val="1200"/>
              <a:buAutoNum type="alphaLcPeriod"/>
            </a:pPr>
            <a:r>
              <a:rPr lang="en"/>
              <a:t>Ensured diversity in the types of queries for a comprehensive evaluation of the chatbots’ capabilities.</a:t>
            </a:r>
            <a:br>
              <a:rPr lang="en"/>
            </a:br>
            <a:endParaRPr/>
          </a:p>
          <a:p>
            <a:pPr indent="-304800" lvl="0" marL="457200" rtl="0" algn="just">
              <a:spcBef>
                <a:spcPts val="0"/>
              </a:spcBef>
              <a:spcAft>
                <a:spcPts val="0"/>
              </a:spcAft>
              <a:buSzPts val="1200"/>
              <a:buAutoNum type="arabicPeriod"/>
            </a:pPr>
            <a:r>
              <a:rPr b="1" lang="en"/>
              <a:t>Experimental Setup</a:t>
            </a:r>
            <a:endParaRPr b="1"/>
          </a:p>
          <a:p>
            <a:pPr indent="-304800" lvl="1" marL="914400" rtl="0" algn="just">
              <a:spcBef>
                <a:spcPts val="0"/>
              </a:spcBef>
              <a:spcAft>
                <a:spcPts val="0"/>
              </a:spcAft>
              <a:buSzPts val="1200"/>
              <a:buAutoNum type="alphaLcPeriod"/>
            </a:pPr>
            <a:r>
              <a:rPr lang="en"/>
              <a:t>Developed a Linguistic Chatbot using a rule-based approach with responses predefined based on patterns in user input.</a:t>
            </a:r>
            <a:endParaRPr/>
          </a:p>
          <a:p>
            <a:pPr indent="-304800" lvl="1" marL="914400" rtl="0" algn="just">
              <a:spcBef>
                <a:spcPts val="0"/>
              </a:spcBef>
              <a:spcAft>
                <a:spcPts val="0"/>
              </a:spcAft>
              <a:buSzPts val="1200"/>
              <a:buAutoNum type="alphaLcPeriod"/>
            </a:pPr>
            <a:r>
              <a:rPr lang="en"/>
              <a:t>Utilized OpenAI’s ChatGPT model, fine-tuned on the culinary dataset to enhance its proficiency in generating contextually relevant responses to culinary inquiries.</a:t>
            </a:r>
            <a:br>
              <a:rPr lang="en"/>
            </a:br>
            <a:endParaRPr/>
          </a:p>
          <a:p>
            <a:pPr indent="-304800" lvl="0" marL="457200" rtl="0" algn="just">
              <a:spcBef>
                <a:spcPts val="0"/>
              </a:spcBef>
              <a:spcAft>
                <a:spcPts val="0"/>
              </a:spcAft>
              <a:buSzPts val="1200"/>
              <a:buAutoNum type="arabicPeriod"/>
            </a:pPr>
            <a:r>
              <a:rPr b="1" lang="en"/>
              <a:t>Evaluation Metrics</a:t>
            </a:r>
            <a:endParaRPr b="1"/>
          </a:p>
          <a:p>
            <a:pPr indent="-304800" lvl="1" marL="914400" rtl="0" algn="just">
              <a:spcBef>
                <a:spcPts val="0"/>
              </a:spcBef>
              <a:spcAft>
                <a:spcPts val="0"/>
              </a:spcAft>
              <a:buSzPts val="1200"/>
              <a:buAutoNum type="alphaLcPeriod"/>
            </a:pPr>
            <a:r>
              <a:rPr lang="en"/>
              <a:t>Assessed Response Accuracy based on the relevance and correctness of the information provided in response to the given input.</a:t>
            </a:r>
            <a:endParaRPr/>
          </a:p>
          <a:p>
            <a:pPr indent="-304800" lvl="1" marL="914400" rtl="0" algn="just">
              <a:spcBef>
                <a:spcPts val="0"/>
              </a:spcBef>
              <a:spcAft>
                <a:spcPts val="0"/>
              </a:spcAft>
              <a:buSzPts val="1200"/>
              <a:buAutoNum type="alphaLcPeriod"/>
            </a:pPr>
            <a:r>
              <a:rPr lang="en"/>
              <a:t>Evaluated Functionality and Use Case, and Customization and Adaptability.</a:t>
            </a:r>
            <a:endParaRPr/>
          </a:p>
        </p:txBody>
      </p:sp>
      <p:sp>
        <p:nvSpPr>
          <p:cNvPr id="982" name="Google Shape;982;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DATASET DESCRIPTION</a:t>
            </a:r>
            <a:endParaRPr b="0" sz="2600">
              <a:latin typeface="Poppins Black"/>
              <a:ea typeface="Poppins Black"/>
              <a:cs typeface="Poppins Black"/>
              <a:sym typeface="Poppins Black"/>
            </a:endParaRPr>
          </a:p>
        </p:txBody>
      </p:sp>
      <p:sp>
        <p:nvSpPr>
          <p:cNvPr id="988" name="Google Shape;988;p43"/>
          <p:cNvSpPr txBox="1"/>
          <p:nvPr>
            <p:ph idx="1" type="subTitle"/>
          </p:nvPr>
        </p:nvSpPr>
        <p:spPr>
          <a:xfrm>
            <a:off x="921600" y="3577500"/>
            <a:ext cx="8070000" cy="71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RecipeQA dataset comprises 36,786 question-answer pairs that are automatically generated from around 19,779 distinct cooking recipes. Each recipe contains a variable number of steps, each with textual components. Specifically, every step in a recipe is associated with both a ‘title’ and a ‘description’. These elements represent different modalities of the data.</a:t>
            </a:r>
            <a:endParaRPr/>
          </a:p>
        </p:txBody>
      </p:sp>
      <p:sp>
        <p:nvSpPr>
          <p:cNvPr id="989" name="Google Shape;989;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90" name="Google Shape;990;p43"/>
          <p:cNvPicPr preferRelativeResize="0"/>
          <p:nvPr/>
        </p:nvPicPr>
        <p:blipFill>
          <a:blip r:embed="rId3">
            <a:alphaModFix/>
          </a:blip>
          <a:stretch>
            <a:fillRect/>
          </a:stretch>
        </p:blipFill>
        <p:spPr>
          <a:xfrm>
            <a:off x="152400" y="1170125"/>
            <a:ext cx="8839199" cy="219173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pic>
        <p:nvPicPr>
          <p:cNvPr id="995" name="Google Shape;995;p44"/>
          <p:cNvPicPr preferRelativeResize="0"/>
          <p:nvPr/>
        </p:nvPicPr>
        <p:blipFill>
          <a:blip r:embed="rId3">
            <a:alphaModFix/>
          </a:blip>
          <a:stretch>
            <a:fillRect/>
          </a:stretch>
        </p:blipFill>
        <p:spPr>
          <a:xfrm>
            <a:off x="0" y="0"/>
            <a:ext cx="9144001" cy="5468675"/>
          </a:xfrm>
          <a:prstGeom prst="rect">
            <a:avLst/>
          </a:prstGeom>
          <a:noFill/>
          <a:ln>
            <a:noFill/>
          </a:ln>
        </p:spPr>
      </p:pic>
      <p:sp>
        <p:nvSpPr>
          <p:cNvPr id="996" name="Google Shape;996;p44"/>
          <p:cNvSpPr/>
          <p:nvPr/>
        </p:nvSpPr>
        <p:spPr>
          <a:xfrm rot="10800000">
            <a:off x="4751872" y="-1928492"/>
            <a:ext cx="4392129" cy="2590718"/>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4"/>
          <p:cNvSpPr/>
          <p:nvPr/>
        </p:nvSpPr>
        <p:spPr>
          <a:xfrm flipH="1">
            <a:off x="-892962" y="426417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4"/>
          <p:cNvSpPr txBox="1"/>
          <p:nvPr>
            <p:ph type="title"/>
          </p:nvPr>
        </p:nvSpPr>
        <p:spPr>
          <a:xfrm>
            <a:off x="720000" y="4014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CODING</a:t>
            </a:r>
            <a:endParaRPr/>
          </a:p>
        </p:txBody>
      </p:sp>
      <p:grpSp>
        <p:nvGrpSpPr>
          <p:cNvPr id="999" name="Google Shape;999;p44"/>
          <p:cNvGrpSpPr/>
          <p:nvPr/>
        </p:nvGrpSpPr>
        <p:grpSpPr>
          <a:xfrm flipH="1">
            <a:off x="7409604" y="2743946"/>
            <a:ext cx="3599787" cy="1044104"/>
            <a:chOff x="-1431671" y="656496"/>
            <a:chExt cx="3599787" cy="1044104"/>
          </a:xfrm>
        </p:grpSpPr>
        <p:grpSp>
          <p:nvGrpSpPr>
            <p:cNvPr id="1000" name="Google Shape;1000;p44"/>
            <p:cNvGrpSpPr/>
            <p:nvPr/>
          </p:nvGrpSpPr>
          <p:grpSpPr>
            <a:xfrm>
              <a:off x="-368508" y="1432892"/>
              <a:ext cx="1567047" cy="45661"/>
              <a:chOff x="1754675" y="2661275"/>
              <a:chExt cx="1945675" cy="56700"/>
            </a:xfrm>
          </p:grpSpPr>
          <p:cxnSp>
            <p:nvCxnSpPr>
              <p:cNvPr id="1001" name="Google Shape;1001;p44"/>
              <p:cNvCxnSpPr/>
              <p:nvPr/>
            </p:nvCxnSpPr>
            <p:spPr>
              <a:xfrm>
                <a:off x="1754675" y="2689625"/>
                <a:ext cx="1896000" cy="0"/>
              </a:xfrm>
              <a:prstGeom prst="straightConnector1">
                <a:avLst/>
              </a:prstGeom>
              <a:noFill/>
              <a:ln cap="flat" cmpd="sng" w="9525">
                <a:solidFill>
                  <a:schemeClr val="lt1"/>
                </a:solidFill>
                <a:prstDash val="solid"/>
                <a:round/>
                <a:headEnd len="med" w="med" type="none"/>
                <a:tailEnd len="med" w="med" type="none"/>
              </a:ln>
            </p:spPr>
          </p:cxnSp>
          <p:sp>
            <p:nvSpPr>
              <p:cNvPr id="1002" name="Google Shape;1002;p44"/>
              <p:cNvSpPr/>
              <p:nvPr/>
            </p:nvSpPr>
            <p:spPr>
              <a:xfrm>
                <a:off x="3643650" y="2661275"/>
                <a:ext cx="56700" cy="567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44"/>
            <p:cNvGrpSpPr/>
            <p:nvPr/>
          </p:nvGrpSpPr>
          <p:grpSpPr>
            <a:xfrm>
              <a:off x="-766480" y="1564412"/>
              <a:ext cx="1561280" cy="136187"/>
              <a:chOff x="1754675" y="2824000"/>
              <a:chExt cx="4728285" cy="412439"/>
            </a:xfrm>
          </p:grpSpPr>
          <p:sp>
            <p:nvSpPr>
              <p:cNvPr id="1004" name="Google Shape;1004;p44"/>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lt1"/>
                </a:solidFill>
                <a:prstDash val="solid"/>
                <a:round/>
                <a:headEnd len="med" w="med" type="none"/>
                <a:tailEnd len="med" w="med" type="none"/>
              </a:ln>
            </p:spPr>
          </p:sp>
          <p:sp>
            <p:nvSpPr>
              <p:cNvPr id="1005" name="Google Shape;1005;p44"/>
              <p:cNvSpPr/>
              <p:nvPr/>
            </p:nvSpPr>
            <p:spPr>
              <a:xfrm>
                <a:off x="6348560" y="3102039"/>
                <a:ext cx="134400" cy="134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44"/>
            <p:cNvGrpSpPr/>
            <p:nvPr/>
          </p:nvGrpSpPr>
          <p:grpSpPr>
            <a:xfrm>
              <a:off x="-1431671" y="1201087"/>
              <a:ext cx="3070084" cy="102364"/>
              <a:chOff x="1779150" y="2604263"/>
              <a:chExt cx="3811875" cy="127113"/>
            </a:xfrm>
          </p:grpSpPr>
          <p:sp>
            <p:nvSpPr>
              <p:cNvPr id="1007" name="Google Shape;1007;p44"/>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lt1"/>
                </a:solidFill>
                <a:prstDash val="solid"/>
                <a:round/>
                <a:headEnd len="med" w="med" type="none"/>
                <a:tailEnd len="med" w="med" type="none"/>
              </a:ln>
            </p:spPr>
          </p:sp>
          <p:sp>
            <p:nvSpPr>
              <p:cNvPr id="1008" name="Google Shape;1008;p44"/>
              <p:cNvSpPr/>
              <p:nvPr/>
            </p:nvSpPr>
            <p:spPr>
              <a:xfrm>
                <a:off x="5534325" y="2604263"/>
                <a:ext cx="56700" cy="567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44"/>
            <p:cNvGrpSpPr/>
            <p:nvPr/>
          </p:nvGrpSpPr>
          <p:grpSpPr>
            <a:xfrm>
              <a:off x="-856941" y="773805"/>
              <a:ext cx="2877996" cy="223763"/>
              <a:chOff x="1748550" y="2064750"/>
              <a:chExt cx="3573375" cy="277863"/>
            </a:xfrm>
          </p:grpSpPr>
          <p:sp>
            <p:nvSpPr>
              <p:cNvPr id="1010" name="Google Shape;1010;p44"/>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lt1"/>
                </a:solidFill>
                <a:prstDash val="solid"/>
                <a:round/>
                <a:headEnd len="med" w="med" type="none"/>
                <a:tailEnd len="med" w="med" type="none"/>
              </a:ln>
            </p:spPr>
          </p:sp>
          <p:sp>
            <p:nvSpPr>
              <p:cNvPr id="1011" name="Google Shape;1011;p44"/>
              <p:cNvSpPr/>
              <p:nvPr/>
            </p:nvSpPr>
            <p:spPr>
              <a:xfrm>
                <a:off x="5265225" y="2285913"/>
                <a:ext cx="56700" cy="567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44"/>
            <p:cNvGrpSpPr/>
            <p:nvPr/>
          </p:nvGrpSpPr>
          <p:grpSpPr>
            <a:xfrm>
              <a:off x="-856882" y="656496"/>
              <a:ext cx="2430997" cy="185534"/>
              <a:chOff x="1748547" y="1392116"/>
              <a:chExt cx="5911958" cy="451312"/>
            </a:xfrm>
          </p:grpSpPr>
          <p:sp>
            <p:nvSpPr>
              <p:cNvPr id="1013" name="Google Shape;1013;p44"/>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lt1"/>
                </a:solidFill>
                <a:prstDash val="solid"/>
                <a:round/>
                <a:headEnd len="med" w="med" type="none"/>
                <a:tailEnd len="med" w="med" type="none"/>
              </a:ln>
            </p:spPr>
          </p:sp>
          <p:sp>
            <p:nvSpPr>
              <p:cNvPr id="1014" name="Google Shape;1014;p44"/>
              <p:cNvSpPr/>
              <p:nvPr/>
            </p:nvSpPr>
            <p:spPr>
              <a:xfrm>
                <a:off x="7542305" y="1725228"/>
                <a:ext cx="118200" cy="118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44"/>
            <p:cNvGrpSpPr/>
            <p:nvPr/>
          </p:nvGrpSpPr>
          <p:grpSpPr>
            <a:xfrm>
              <a:off x="-842187" y="1064790"/>
              <a:ext cx="3010303" cy="45661"/>
              <a:chOff x="1766900" y="2869225"/>
              <a:chExt cx="3737650" cy="56700"/>
            </a:xfrm>
          </p:grpSpPr>
          <p:cxnSp>
            <p:nvCxnSpPr>
              <p:cNvPr id="1016" name="Google Shape;1016;p44"/>
              <p:cNvCxnSpPr/>
              <p:nvPr/>
            </p:nvCxnSpPr>
            <p:spPr>
              <a:xfrm>
                <a:off x="1766900" y="2897575"/>
                <a:ext cx="3687900" cy="0"/>
              </a:xfrm>
              <a:prstGeom prst="straightConnector1">
                <a:avLst/>
              </a:prstGeom>
              <a:noFill/>
              <a:ln cap="flat" cmpd="sng" w="9525">
                <a:solidFill>
                  <a:schemeClr val="lt1"/>
                </a:solidFill>
                <a:prstDash val="solid"/>
                <a:round/>
                <a:headEnd len="med" w="med" type="none"/>
                <a:tailEnd len="med" w="med" type="none"/>
              </a:ln>
            </p:spPr>
          </p:cxnSp>
          <p:sp>
            <p:nvSpPr>
              <p:cNvPr id="1017" name="Google Shape;1017;p44"/>
              <p:cNvSpPr/>
              <p:nvPr/>
            </p:nvSpPr>
            <p:spPr>
              <a:xfrm>
                <a:off x="5447850" y="2869225"/>
                <a:ext cx="56700" cy="567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8" name="Google Shape;1018;p44"/>
          <p:cNvGrpSpPr/>
          <p:nvPr/>
        </p:nvGrpSpPr>
        <p:grpSpPr>
          <a:xfrm>
            <a:off x="-1892403" y="269477"/>
            <a:ext cx="3427062" cy="540036"/>
            <a:chOff x="-1366378" y="3596340"/>
            <a:chExt cx="3427062" cy="540036"/>
          </a:xfrm>
        </p:grpSpPr>
        <p:grpSp>
          <p:nvGrpSpPr>
            <p:cNvPr id="1019" name="Google Shape;1019;p44"/>
            <p:cNvGrpSpPr/>
            <p:nvPr/>
          </p:nvGrpSpPr>
          <p:grpSpPr>
            <a:xfrm>
              <a:off x="-1366378" y="4034012"/>
              <a:ext cx="3070084" cy="102364"/>
              <a:chOff x="1779150" y="2604263"/>
              <a:chExt cx="3811875" cy="127113"/>
            </a:xfrm>
          </p:grpSpPr>
          <p:sp>
            <p:nvSpPr>
              <p:cNvPr id="1020" name="Google Shape;1020;p44"/>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lt1"/>
                </a:solidFill>
                <a:prstDash val="solid"/>
                <a:round/>
                <a:headEnd len="med" w="med" type="none"/>
                <a:tailEnd len="med" w="med" type="none"/>
              </a:ln>
            </p:spPr>
          </p:sp>
          <p:sp>
            <p:nvSpPr>
              <p:cNvPr id="1021" name="Google Shape;1021;p44"/>
              <p:cNvSpPr/>
              <p:nvPr/>
            </p:nvSpPr>
            <p:spPr>
              <a:xfrm>
                <a:off x="5534325" y="2604263"/>
                <a:ext cx="56700" cy="567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44"/>
            <p:cNvGrpSpPr/>
            <p:nvPr/>
          </p:nvGrpSpPr>
          <p:grpSpPr>
            <a:xfrm flipH="1">
              <a:off x="-949619" y="3596340"/>
              <a:ext cx="3010303" cy="380635"/>
              <a:chOff x="5446772" y="1743190"/>
              <a:chExt cx="3010303" cy="380635"/>
            </a:xfrm>
          </p:grpSpPr>
          <p:grpSp>
            <p:nvGrpSpPr>
              <p:cNvPr id="1023" name="Google Shape;1023;p44"/>
              <p:cNvGrpSpPr/>
              <p:nvPr/>
            </p:nvGrpSpPr>
            <p:grpSpPr>
              <a:xfrm flipH="1">
                <a:off x="5898325" y="1865405"/>
                <a:ext cx="1567047" cy="45661"/>
                <a:chOff x="1754675" y="2661275"/>
                <a:chExt cx="1945675" cy="56700"/>
              </a:xfrm>
            </p:grpSpPr>
            <p:cxnSp>
              <p:nvCxnSpPr>
                <p:cNvPr id="1024" name="Google Shape;1024;p44"/>
                <p:cNvCxnSpPr/>
                <p:nvPr/>
              </p:nvCxnSpPr>
              <p:spPr>
                <a:xfrm>
                  <a:off x="1754675" y="2689625"/>
                  <a:ext cx="1896000" cy="0"/>
                </a:xfrm>
                <a:prstGeom prst="straightConnector1">
                  <a:avLst/>
                </a:prstGeom>
                <a:noFill/>
                <a:ln cap="flat" cmpd="sng" w="9525">
                  <a:solidFill>
                    <a:schemeClr val="lt1"/>
                  </a:solidFill>
                  <a:prstDash val="solid"/>
                  <a:round/>
                  <a:headEnd len="med" w="med" type="none"/>
                  <a:tailEnd len="med" w="med" type="none"/>
                </a:ln>
              </p:spPr>
            </p:cxnSp>
            <p:sp>
              <p:nvSpPr>
                <p:cNvPr id="1025" name="Google Shape;1025;p44"/>
                <p:cNvSpPr/>
                <p:nvPr/>
              </p:nvSpPr>
              <p:spPr>
                <a:xfrm>
                  <a:off x="3643650" y="2661275"/>
                  <a:ext cx="56700" cy="567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 name="Google Shape;1026;p44"/>
              <p:cNvGrpSpPr/>
              <p:nvPr/>
            </p:nvGrpSpPr>
            <p:grpSpPr>
              <a:xfrm flipH="1">
                <a:off x="5477439" y="1987637"/>
                <a:ext cx="1561280" cy="136187"/>
                <a:chOff x="1754675" y="2824000"/>
                <a:chExt cx="4728285" cy="412439"/>
              </a:xfrm>
            </p:grpSpPr>
            <p:sp>
              <p:nvSpPr>
                <p:cNvPr id="1027" name="Google Shape;1027;p44"/>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lt1"/>
                  </a:solidFill>
                  <a:prstDash val="solid"/>
                  <a:round/>
                  <a:headEnd len="med" w="med" type="none"/>
                  <a:tailEnd len="med" w="med" type="none"/>
                </a:ln>
              </p:spPr>
            </p:sp>
            <p:sp>
              <p:nvSpPr>
                <p:cNvPr id="1028" name="Google Shape;1028;p44"/>
                <p:cNvSpPr/>
                <p:nvPr/>
              </p:nvSpPr>
              <p:spPr>
                <a:xfrm>
                  <a:off x="6348560" y="3102039"/>
                  <a:ext cx="134400" cy="134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44"/>
              <p:cNvGrpSpPr/>
              <p:nvPr/>
            </p:nvGrpSpPr>
            <p:grpSpPr>
              <a:xfrm flipH="1">
                <a:off x="5446772" y="1743190"/>
                <a:ext cx="3010303" cy="45661"/>
                <a:chOff x="1766900" y="2869225"/>
                <a:chExt cx="3737650" cy="56700"/>
              </a:xfrm>
            </p:grpSpPr>
            <p:cxnSp>
              <p:nvCxnSpPr>
                <p:cNvPr id="1030" name="Google Shape;1030;p44"/>
                <p:cNvCxnSpPr/>
                <p:nvPr/>
              </p:nvCxnSpPr>
              <p:spPr>
                <a:xfrm>
                  <a:off x="1766900" y="2897575"/>
                  <a:ext cx="3687900" cy="0"/>
                </a:xfrm>
                <a:prstGeom prst="straightConnector1">
                  <a:avLst/>
                </a:prstGeom>
                <a:noFill/>
                <a:ln cap="flat" cmpd="sng" w="9525">
                  <a:solidFill>
                    <a:schemeClr val="lt1"/>
                  </a:solidFill>
                  <a:prstDash val="solid"/>
                  <a:round/>
                  <a:headEnd len="med" w="med" type="none"/>
                  <a:tailEnd len="med" w="med" type="none"/>
                </a:ln>
              </p:spPr>
            </p:cxnSp>
            <p:sp>
              <p:nvSpPr>
                <p:cNvPr id="1031" name="Google Shape;1031;p44"/>
                <p:cNvSpPr/>
                <p:nvPr/>
              </p:nvSpPr>
              <p:spPr>
                <a:xfrm>
                  <a:off x="5447850" y="2869225"/>
                  <a:ext cx="56700" cy="567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32" name="Google Shape;1032;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45"/>
          <p:cNvSpPr txBox="1"/>
          <p:nvPr>
            <p:ph type="title"/>
          </p:nvPr>
        </p:nvSpPr>
        <p:spPr>
          <a:xfrm>
            <a:off x="1723975" y="360225"/>
            <a:ext cx="3169200" cy="6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a:t>
            </a:r>
            <a:endParaRPr/>
          </a:p>
        </p:txBody>
      </p:sp>
      <p:pic>
        <p:nvPicPr>
          <p:cNvPr id="1038" name="Google Shape;1038;p45"/>
          <p:cNvPicPr preferRelativeResize="0"/>
          <p:nvPr/>
        </p:nvPicPr>
        <p:blipFill rotWithShape="1">
          <a:blip r:embed="rId3">
            <a:alphaModFix/>
          </a:blip>
          <a:srcRect b="42037" l="0" r="0" t="18131"/>
          <a:stretch/>
        </p:blipFill>
        <p:spPr>
          <a:xfrm>
            <a:off x="199525" y="1212000"/>
            <a:ext cx="8769550" cy="2963400"/>
          </a:xfrm>
          <a:prstGeom prst="rect">
            <a:avLst/>
          </a:prstGeom>
          <a:noFill/>
          <a:ln>
            <a:noFill/>
          </a:ln>
        </p:spPr>
      </p:pic>
      <p:sp>
        <p:nvSpPr>
          <p:cNvPr id="1039" name="Google Shape;1039;p45"/>
          <p:cNvSpPr txBox="1"/>
          <p:nvPr/>
        </p:nvSpPr>
        <p:spPr>
          <a:xfrm>
            <a:off x="199525" y="4320625"/>
            <a:ext cx="7848300" cy="251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050">
                <a:latin typeface="Barlow"/>
                <a:ea typeface="Barlow"/>
                <a:cs typeface="Barlow"/>
                <a:sym typeface="Barlow"/>
              </a:rPr>
              <a:t>The data is read from a JSON file, and writes it into a CSV file. This is useful for converting data from JSON format to CSV format. The script is designed to work with a specific structure of JSON data, where each object in the JSON file corresponds to a row in the resulting CSV file, and the keys of the JSON objects correspond to the columns. </a:t>
            </a:r>
            <a:endParaRPr sz="1200">
              <a:solidFill>
                <a:schemeClr val="dk1"/>
              </a:solidFill>
              <a:latin typeface="Barlow"/>
              <a:ea typeface="Barlow"/>
              <a:cs typeface="Barlow"/>
              <a:sym typeface="Barlow"/>
            </a:endParaRPr>
          </a:p>
        </p:txBody>
      </p:sp>
      <p:sp>
        <p:nvSpPr>
          <p:cNvPr id="1040" name="Google Shape;104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46"/>
          <p:cNvSpPr txBox="1"/>
          <p:nvPr>
            <p:ph type="title"/>
          </p:nvPr>
        </p:nvSpPr>
        <p:spPr>
          <a:xfrm>
            <a:off x="1723975" y="360225"/>
            <a:ext cx="3169200" cy="6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a:t>
            </a:r>
            <a:endParaRPr/>
          </a:p>
        </p:txBody>
      </p:sp>
      <p:pic>
        <p:nvPicPr>
          <p:cNvPr id="1046" name="Google Shape;1046;p46"/>
          <p:cNvPicPr preferRelativeResize="0"/>
          <p:nvPr/>
        </p:nvPicPr>
        <p:blipFill rotWithShape="1">
          <a:blip r:embed="rId3">
            <a:alphaModFix/>
          </a:blip>
          <a:srcRect b="8" l="0" r="0" t="58305"/>
          <a:stretch/>
        </p:blipFill>
        <p:spPr>
          <a:xfrm>
            <a:off x="310375" y="1021050"/>
            <a:ext cx="8769550" cy="3101399"/>
          </a:xfrm>
          <a:prstGeom prst="rect">
            <a:avLst/>
          </a:prstGeom>
          <a:noFill/>
          <a:ln>
            <a:noFill/>
          </a:ln>
        </p:spPr>
      </p:pic>
      <p:sp>
        <p:nvSpPr>
          <p:cNvPr id="1047" name="Google Shape;1047;p46"/>
          <p:cNvSpPr txBox="1"/>
          <p:nvPr/>
        </p:nvSpPr>
        <p:spPr>
          <a:xfrm>
            <a:off x="199525" y="4320625"/>
            <a:ext cx="7848300" cy="251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050">
                <a:latin typeface="Barlow"/>
                <a:ea typeface="Barlow"/>
                <a:cs typeface="Barlow"/>
                <a:sym typeface="Barlow"/>
              </a:rPr>
              <a:t>The data is read from a JSON file, and writes it into a CSV file. This is useful for converting data from JSON format to CSV format. The script is designed to work with a specific structure of JSON data, where each object in the JSON file corresponds to a row in the resulting CSV file, and the keys of the JSON objects correspond to the columns. </a:t>
            </a:r>
            <a:endParaRPr sz="1200">
              <a:solidFill>
                <a:schemeClr val="dk1"/>
              </a:solidFill>
              <a:latin typeface="Barlow"/>
              <a:ea typeface="Barlow"/>
              <a:cs typeface="Barlow"/>
              <a:sym typeface="Barlow"/>
            </a:endParaRPr>
          </a:p>
        </p:txBody>
      </p:sp>
      <p:sp>
        <p:nvSpPr>
          <p:cNvPr id="1048" name="Google Shape;1048;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47"/>
          <p:cNvSpPr txBox="1"/>
          <p:nvPr>
            <p:ph type="title"/>
          </p:nvPr>
        </p:nvSpPr>
        <p:spPr>
          <a:xfrm>
            <a:off x="1723975" y="360225"/>
            <a:ext cx="3169200" cy="6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054" name="Google Shape;1054;p47"/>
          <p:cNvSpPr txBox="1"/>
          <p:nvPr/>
        </p:nvSpPr>
        <p:spPr>
          <a:xfrm>
            <a:off x="554250" y="4505350"/>
            <a:ext cx="64134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The data from a CSV file is read and converted into a structured JSONL format that mimics a chat conversation, and then writes this data into a JSONL file. This is useful for transforming structured data into a format that can be used for training chatbot models. </a:t>
            </a:r>
            <a:endParaRPr sz="1200">
              <a:solidFill>
                <a:schemeClr val="dk1"/>
              </a:solidFill>
              <a:latin typeface="Barlow"/>
              <a:ea typeface="Barlow"/>
              <a:cs typeface="Barlow"/>
              <a:sym typeface="Barlow"/>
            </a:endParaRPr>
          </a:p>
        </p:txBody>
      </p:sp>
      <p:pic>
        <p:nvPicPr>
          <p:cNvPr id="1055" name="Google Shape;1055;p47"/>
          <p:cNvPicPr preferRelativeResize="0"/>
          <p:nvPr/>
        </p:nvPicPr>
        <p:blipFill>
          <a:blip r:embed="rId3">
            <a:alphaModFix/>
          </a:blip>
          <a:stretch>
            <a:fillRect/>
          </a:stretch>
        </p:blipFill>
        <p:spPr>
          <a:xfrm>
            <a:off x="2214200" y="928300"/>
            <a:ext cx="5136432" cy="3542900"/>
          </a:xfrm>
          <a:prstGeom prst="rect">
            <a:avLst/>
          </a:prstGeom>
          <a:noFill/>
          <a:ln>
            <a:noFill/>
          </a:ln>
        </p:spPr>
      </p:pic>
      <p:sp>
        <p:nvSpPr>
          <p:cNvPr id="1056" name="Google Shape;1056;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48"/>
          <p:cNvSpPr txBox="1"/>
          <p:nvPr>
            <p:ph type="title"/>
          </p:nvPr>
        </p:nvSpPr>
        <p:spPr>
          <a:xfrm>
            <a:off x="1723975" y="360225"/>
            <a:ext cx="3169200" cy="6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062" name="Google Shape;1062;p48"/>
          <p:cNvSpPr txBox="1"/>
          <p:nvPr/>
        </p:nvSpPr>
        <p:spPr>
          <a:xfrm>
            <a:off x="280825" y="4483200"/>
            <a:ext cx="77226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The images are read from a CSV file and processed by combining rows with the same “recipe_id”, handles missing values, and displays a warning if an attempt is made to set a value on a copy of a slice from the DataFrame.</a:t>
            </a:r>
            <a:endParaRPr sz="1200">
              <a:solidFill>
                <a:schemeClr val="dk1"/>
              </a:solidFill>
              <a:latin typeface="Barlow"/>
              <a:ea typeface="Barlow"/>
              <a:cs typeface="Barlow"/>
              <a:sym typeface="Barlow"/>
            </a:endParaRPr>
          </a:p>
        </p:txBody>
      </p:sp>
      <p:pic>
        <p:nvPicPr>
          <p:cNvPr id="1063" name="Google Shape;1063;p48"/>
          <p:cNvPicPr preferRelativeResize="0"/>
          <p:nvPr/>
        </p:nvPicPr>
        <p:blipFill>
          <a:blip r:embed="rId3">
            <a:alphaModFix/>
          </a:blip>
          <a:stretch>
            <a:fillRect/>
          </a:stretch>
        </p:blipFill>
        <p:spPr>
          <a:xfrm>
            <a:off x="927325" y="891350"/>
            <a:ext cx="7289342" cy="3542900"/>
          </a:xfrm>
          <a:prstGeom prst="rect">
            <a:avLst/>
          </a:prstGeom>
          <a:noFill/>
          <a:ln>
            <a:noFill/>
          </a:ln>
        </p:spPr>
      </p:pic>
      <p:sp>
        <p:nvSpPr>
          <p:cNvPr id="1064" name="Google Shape;1064;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49"/>
          <p:cNvSpPr txBox="1"/>
          <p:nvPr>
            <p:ph type="title"/>
          </p:nvPr>
        </p:nvSpPr>
        <p:spPr>
          <a:xfrm>
            <a:off x="1723975" y="360225"/>
            <a:ext cx="3169200" cy="6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070" name="Google Shape;1070;p49"/>
          <p:cNvSpPr txBox="1"/>
          <p:nvPr/>
        </p:nvSpPr>
        <p:spPr>
          <a:xfrm>
            <a:off x="2309700" y="3448600"/>
            <a:ext cx="4524600" cy="2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a:ea typeface="Barlow"/>
                <a:cs typeface="Barlow"/>
                <a:sym typeface="Barlow"/>
              </a:rPr>
              <a:t>The function generate_response() takes a query and chat history as inputs, generates a bot response, appends the query and response to the chat history, waits for a random time between 0 to 5 seconds, and then returns the updated chat history. This function is typically used in chatbot systems to simulate real-time conversation dynamics.</a:t>
            </a:r>
            <a:endParaRPr sz="1200">
              <a:solidFill>
                <a:schemeClr val="dk1"/>
              </a:solidFill>
              <a:latin typeface="Barlow"/>
              <a:ea typeface="Barlow"/>
              <a:cs typeface="Barlow"/>
              <a:sym typeface="Barlow"/>
            </a:endParaRPr>
          </a:p>
        </p:txBody>
      </p:sp>
      <p:pic>
        <p:nvPicPr>
          <p:cNvPr id="1071" name="Google Shape;1071;p49"/>
          <p:cNvPicPr preferRelativeResize="0"/>
          <p:nvPr/>
        </p:nvPicPr>
        <p:blipFill>
          <a:blip r:embed="rId3">
            <a:alphaModFix/>
          </a:blip>
          <a:stretch>
            <a:fillRect/>
          </a:stretch>
        </p:blipFill>
        <p:spPr>
          <a:xfrm>
            <a:off x="2133600" y="1726425"/>
            <a:ext cx="4876800" cy="1257300"/>
          </a:xfrm>
          <a:prstGeom prst="rect">
            <a:avLst/>
          </a:prstGeom>
          <a:noFill/>
          <a:ln>
            <a:noFill/>
          </a:ln>
        </p:spPr>
      </p:pic>
      <p:sp>
        <p:nvSpPr>
          <p:cNvPr id="1072" name="Google Shape;1072;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50"/>
          <p:cNvSpPr txBox="1"/>
          <p:nvPr>
            <p:ph type="title"/>
          </p:nvPr>
        </p:nvSpPr>
        <p:spPr>
          <a:xfrm>
            <a:off x="1723975" y="360225"/>
            <a:ext cx="3169200" cy="6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078" name="Google Shape;1078;p50"/>
          <p:cNvSpPr txBox="1"/>
          <p:nvPr/>
        </p:nvSpPr>
        <p:spPr>
          <a:xfrm>
            <a:off x="2309700" y="3448600"/>
            <a:ext cx="4524600" cy="2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Barlow"/>
              <a:ea typeface="Barlow"/>
              <a:cs typeface="Barlow"/>
              <a:sym typeface="Barlow"/>
            </a:endParaRPr>
          </a:p>
        </p:txBody>
      </p:sp>
      <p:pic>
        <p:nvPicPr>
          <p:cNvPr id="1079" name="Google Shape;1079;p50"/>
          <p:cNvPicPr preferRelativeResize="0"/>
          <p:nvPr/>
        </p:nvPicPr>
        <p:blipFill>
          <a:blip r:embed="rId3">
            <a:alphaModFix/>
          </a:blip>
          <a:stretch>
            <a:fillRect/>
          </a:stretch>
        </p:blipFill>
        <p:spPr>
          <a:xfrm>
            <a:off x="1769213" y="1295025"/>
            <a:ext cx="5605570" cy="2153575"/>
          </a:xfrm>
          <a:prstGeom prst="rect">
            <a:avLst/>
          </a:prstGeom>
          <a:noFill/>
          <a:ln>
            <a:noFill/>
          </a:ln>
        </p:spPr>
      </p:pic>
      <p:sp>
        <p:nvSpPr>
          <p:cNvPr id="1080" name="Google Shape;1080;p50"/>
          <p:cNvSpPr txBox="1"/>
          <p:nvPr/>
        </p:nvSpPr>
        <p:spPr>
          <a:xfrm>
            <a:off x="1847100" y="3606375"/>
            <a:ext cx="54498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latin typeface="Barlow"/>
                <a:ea typeface="Barlow"/>
                <a:cs typeface="Barlow"/>
                <a:sym typeface="Barlow"/>
              </a:rPr>
              <a:t>Python is used for data cleaning. It drops unnecessary columns from a DataFrame using the pandas library. This is a common operation in data preprocessing to remove irrelevant data and reduce the dimensionality of the dataset.</a:t>
            </a:r>
            <a:endParaRPr sz="1200">
              <a:latin typeface="Barlow"/>
              <a:ea typeface="Barlow"/>
              <a:cs typeface="Barlow"/>
              <a:sym typeface="Barlow"/>
            </a:endParaRPr>
          </a:p>
        </p:txBody>
      </p:sp>
      <p:sp>
        <p:nvSpPr>
          <p:cNvPr id="1081" name="Google Shape;1081;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51"/>
          <p:cNvSpPr txBox="1"/>
          <p:nvPr>
            <p:ph type="title"/>
          </p:nvPr>
        </p:nvSpPr>
        <p:spPr>
          <a:xfrm>
            <a:off x="1723975" y="360225"/>
            <a:ext cx="3169200" cy="6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087" name="Google Shape;1087;p51"/>
          <p:cNvSpPr txBox="1"/>
          <p:nvPr/>
        </p:nvSpPr>
        <p:spPr>
          <a:xfrm>
            <a:off x="2309700" y="3448600"/>
            <a:ext cx="4524600" cy="2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a:ea typeface="Barlow"/>
                <a:cs typeface="Barlow"/>
                <a:sym typeface="Barlow"/>
              </a:rPr>
              <a:t>The generate_assisted_response() function takes a list of messages as inputs, generates a bot response using the OpenAI GPT-3.5 Turbo model, and returns the bot response. </a:t>
            </a:r>
            <a:endParaRPr sz="1200">
              <a:solidFill>
                <a:schemeClr val="dk1"/>
              </a:solidFill>
              <a:latin typeface="Barlow"/>
              <a:ea typeface="Barlow"/>
              <a:cs typeface="Barlow"/>
              <a:sym typeface="Barlow"/>
            </a:endParaRPr>
          </a:p>
        </p:txBody>
      </p:sp>
      <p:pic>
        <p:nvPicPr>
          <p:cNvPr id="1088" name="Google Shape;1088;p51"/>
          <p:cNvPicPr preferRelativeResize="0"/>
          <p:nvPr/>
        </p:nvPicPr>
        <p:blipFill>
          <a:blip r:embed="rId3">
            <a:alphaModFix/>
          </a:blip>
          <a:stretch>
            <a:fillRect/>
          </a:stretch>
        </p:blipFill>
        <p:spPr>
          <a:xfrm>
            <a:off x="1984913" y="1186975"/>
            <a:ext cx="5174173" cy="2153575"/>
          </a:xfrm>
          <a:prstGeom prst="rect">
            <a:avLst/>
          </a:prstGeom>
          <a:noFill/>
          <a:ln>
            <a:noFill/>
          </a:ln>
        </p:spPr>
      </p:pic>
      <p:sp>
        <p:nvSpPr>
          <p:cNvPr id="1089" name="Google Shape;1089;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34"/>
          <p:cNvSpPr txBox="1"/>
          <p:nvPr>
            <p:ph type="title"/>
          </p:nvPr>
        </p:nvSpPr>
        <p:spPr>
          <a:xfrm>
            <a:off x="157775" y="1415050"/>
            <a:ext cx="3834300" cy="85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Team Members</a:t>
            </a:r>
            <a:endParaRPr sz="4000"/>
          </a:p>
        </p:txBody>
      </p:sp>
      <p:sp>
        <p:nvSpPr>
          <p:cNvPr id="824" name="Google Shape;824;p34"/>
          <p:cNvSpPr txBox="1"/>
          <p:nvPr>
            <p:ph idx="1" type="subTitle"/>
          </p:nvPr>
        </p:nvSpPr>
        <p:spPr>
          <a:xfrm>
            <a:off x="4336100" y="1779300"/>
            <a:ext cx="4306200" cy="271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Parth Bhanushali	 	1226290</a:t>
            </a:r>
            <a:endParaRPr sz="1700"/>
          </a:p>
          <a:p>
            <a:pPr indent="0" lvl="0" marL="0" rtl="0" algn="l">
              <a:spcBef>
                <a:spcPts val="0"/>
              </a:spcBef>
              <a:spcAft>
                <a:spcPts val="0"/>
              </a:spcAft>
              <a:buNone/>
            </a:pPr>
            <a:r>
              <a:rPr lang="en" sz="1700"/>
              <a:t>Arvind Boominathan	1212299</a:t>
            </a:r>
            <a:endParaRPr sz="1700"/>
          </a:p>
          <a:p>
            <a:pPr indent="0" lvl="0" marL="0" rtl="0" algn="l">
              <a:spcBef>
                <a:spcPts val="0"/>
              </a:spcBef>
              <a:spcAft>
                <a:spcPts val="0"/>
              </a:spcAft>
              <a:buNone/>
            </a:pPr>
            <a:r>
              <a:rPr lang="en" sz="1700"/>
              <a:t>Renjith E Chacko 		1213107   </a:t>
            </a:r>
            <a:endParaRPr sz="1700"/>
          </a:p>
          <a:p>
            <a:pPr indent="0" lvl="0" marL="0" rtl="0" algn="l">
              <a:spcBef>
                <a:spcPts val="0"/>
              </a:spcBef>
              <a:spcAft>
                <a:spcPts val="0"/>
              </a:spcAft>
              <a:buNone/>
            </a:pPr>
            <a:r>
              <a:rPr lang="en" sz="1700"/>
              <a:t>Usman Fakhar 		1221662</a:t>
            </a:r>
            <a:endParaRPr sz="1700"/>
          </a:p>
          <a:p>
            <a:pPr indent="0" lvl="0" marL="0" rtl="0" algn="l">
              <a:spcBef>
                <a:spcPts val="0"/>
              </a:spcBef>
              <a:spcAft>
                <a:spcPts val="0"/>
              </a:spcAft>
              <a:buNone/>
            </a:pPr>
            <a:r>
              <a:rPr lang="en" sz="1700"/>
              <a:t>Moksha Gandhi 		1230497</a:t>
            </a:r>
            <a:endParaRPr sz="1700"/>
          </a:p>
          <a:p>
            <a:pPr indent="0" lvl="0" marL="0" rtl="0" algn="l">
              <a:spcBef>
                <a:spcPts val="0"/>
              </a:spcBef>
              <a:spcAft>
                <a:spcPts val="0"/>
              </a:spcAft>
              <a:buNone/>
            </a:pPr>
            <a:r>
              <a:rPr lang="en" sz="1700"/>
              <a:t>Rithika Gopi 			1220895</a:t>
            </a:r>
            <a:endParaRPr sz="1700"/>
          </a:p>
          <a:p>
            <a:pPr indent="0" lvl="0" marL="0" rtl="0" algn="l">
              <a:spcBef>
                <a:spcPts val="0"/>
              </a:spcBef>
              <a:spcAft>
                <a:spcPts val="0"/>
              </a:spcAft>
              <a:buNone/>
            </a:pPr>
            <a:r>
              <a:rPr lang="en" sz="1700"/>
              <a:t>Gaeul Han 			0865953</a:t>
            </a:r>
            <a:endParaRPr sz="1700"/>
          </a:p>
          <a:p>
            <a:pPr indent="0" lvl="0" marL="0" rtl="0" algn="l">
              <a:spcBef>
                <a:spcPts val="0"/>
              </a:spcBef>
              <a:spcAft>
                <a:spcPts val="0"/>
              </a:spcAft>
              <a:buNone/>
            </a:pPr>
            <a:r>
              <a:rPr lang="en" sz="1700"/>
              <a:t>Anik Dutta 			1191528</a:t>
            </a:r>
            <a:endParaRPr sz="1700"/>
          </a:p>
          <a:p>
            <a:pPr indent="0" lvl="0" marL="0" rtl="0" algn="l">
              <a:spcBef>
                <a:spcPts val="0"/>
              </a:spcBef>
              <a:spcAft>
                <a:spcPts val="0"/>
              </a:spcAft>
              <a:buNone/>
            </a:pPr>
            <a:r>
              <a:t/>
            </a:r>
            <a:endParaRPr sz="1700"/>
          </a:p>
        </p:txBody>
      </p:sp>
      <p:grpSp>
        <p:nvGrpSpPr>
          <p:cNvPr id="825" name="Google Shape;825;p34"/>
          <p:cNvGrpSpPr/>
          <p:nvPr/>
        </p:nvGrpSpPr>
        <p:grpSpPr>
          <a:xfrm>
            <a:off x="-1555691" y="3874548"/>
            <a:ext cx="3140396" cy="541907"/>
            <a:chOff x="-528216" y="3116173"/>
            <a:chExt cx="3140396" cy="541907"/>
          </a:xfrm>
        </p:grpSpPr>
        <p:grpSp>
          <p:nvGrpSpPr>
            <p:cNvPr id="826" name="Google Shape;826;p34"/>
            <p:cNvGrpSpPr/>
            <p:nvPr/>
          </p:nvGrpSpPr>
          <p:grpSpPr>
            <a:xfrm>
              <a:off x="-528216" y="3434317"/>
              <a:ext cx="2877996" cy="223763"/>
              <a:chOff x="1748550" y="2064750"/>
              <a:chExt cx="3573375" cy="277863"/>
            </a:xfrm>
          </p:grpSpPr>
          <p:sp>
            <p:nvSpPr>
              <p:cNvPr id="827" name="Google Shape;827;p34"/>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828" name="Google Shape;828;p34"/>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34"/>
            <p:cNvGrpSpPr/>
            <p:nvPr/>
          </p:nvGrpSpPr>
          <p:grpSpPr>
            <a:xfrm>
              <a:off x="-528208" y="3317016"/>
              <a:ext cx="2430741" cy="185537"/>
              <a:chOff x="1748547" y="1392116"/>
              <a:chExt cx="5911958" cy="451312"/>
            </a:xfrm>
          </p:grpSpPr>
          <p:sp>
            <p:nvSpPr>
              <p:cNvPr id="830" name="Google Shape;830;p34"/>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831" name="Google Shape;831;p34"/>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34"/>
            <p:cNvGrpSpPr/>
            <p:nvPr/>
          </p:nvGrpSpPr>
          <p:grpSpPr>
            <a:xfrm>
              <a:off x="-528216" y="3116173"/>
              <a:ext cx="3140396" cy="45661"/>
              <a:chOff x="1748550" y="1449263"/>
              <a:chExt cx="3899175" cy="56700"/>
            </a:xfrm>
          </p:grpSpPr>
          <p:cxnSp>
            <p:nvCxnSpPr>
              <p:cNvPr id="833" name="Google Shape;833;p34"/>
              <p:cNvCxnSpPr/>
              <p:nvPr/>
            </p:nvCxnSpPr>
            <p:spPr>
              <a:xfrm>
                <a:off x="1748550" y="1477625"/>
                <a:ext cx="3846900" cy="0"/>
              </a:xfrm>
              <a:prstGeom prst="straightConnector1">
                <a:avLst/>
              </a:prstGeom>
              <a:noFill/>
              <a:ln cap="flat" cmpd="sng" w="9525">
                <a:solidFill>
                  <a:schemeClr val="dk1"/>
                </a:solidFill>
                <a:prstDash val="solid"/>
                <a:round/>
                <a:headEnd len="med" w="med" type="none"/>
                <a:tailEnd len="med" w="med" type="none"/>
              </a:ln>
            </p:spPr>
          </p:cxnSp>
          <p:sp>
            <p:nvSpPr>
              <p:cNvPr id="834" name="Google Shape;834;p34"/>
              <p:cNvSpPr/>
              <p:nvPr/>
            </p:nvSpPr>
            <p:spPr>
              <a:xfrm>
                <a:off x="5591025" y="1449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5" name="Google Shape;835;p34"/>
          <p:cNvGrpSpPr/>
          <p:nvPr/>
        </p:nvGrpSpPr>
        <p:grpSpPr>
          <a:xfrm flipH="1">
            <a:off x="6378225" y="936479"/>
            <a:ext cx="3094729" cy="1111283"/>
            <a:chOff x="1748550" y="1613039"/>
            <a:chExt cx="3842475" cy="1379962"/>
          </a:xfrm>
        </p:grpSpPr>
        <p:grpSp>
          <p:nvGrpSpPr>
            <p:cNvPr id="836" name="Google Shape;836;p34"/>
            <p:cNvGrpSpPr/>
            <p:nvPr/>
          </p:nvGrpSpPr>
          <p:grpSpPr>
            <a:xfrm>
              <a:off x="1754675" y="2577138"/>
              <a:ext cx="1945675" cy="56700"/>
              <a:chOff x="1754675" y="2661275"/>
              <a:chExt cx="1945675" cy="56700"/>
            </a:xfrm>
          </p:grpSpPr>
          <p:cxnSp>
            <p:nvCxnSpPr>
              <p:cNvPr id="837" name="Google Shape;837;p34"/>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838" name="Google Shape;838;p34"/>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34"/>
            <p:cNvGrpSpPr/>
            <p:nvPr/>
          </p:nvGrpSpPr>
          <p:grpSpPr>
            <a:xfrm>
              <a:off x="1754616" y="2823901"/>
              <a:ext cx="1938597" cy="169100"/>
              <a:chOff x="1754675" y="2824000"/>
              <a:chExt cx="4728285" cy="412439"/>
            </a:xfrm>
          </p:grpSpPr>
          <p:sp>
            <p:nvSpPr>
              <p:cNvPr id="840" name="Google Shape;840;p34"/>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841" name="Google Shape;841;p34"/>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34"/>
            <p:cNvGrpSpPr/>
            <p:nvPr/>
          </p:nvGrpSpPr>
          <p:grpSpPr>
            <a:xfrm>
              <a:off x="1779150" y="2289288"/>
              <a:ext cx="3811875" cy="127113"/>
              <a:chOff x="1779150" y="2604263"/>
              <a:chExt cx="3811875" cy="127113"/>
            </a:xfrm>
          </p:grpSpPr>
          <p:sp>
            <p:nvSpPr>
              <p:cNvPr id="843" name="Google Shape;843;p34"/>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844" name="Google Shape;844;p34"/>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34"/>
            <p:cNvGrpSpPr/>
            <p:nvPr/>
          </p:nvGrpSpPr>
          <p:grpSpPr>
            <a:xfrm>
              <a:off x="1748550" y="1758700"/>
              <a:ext cx="3573375" cy="277863"/>
              <a:chOff x="1748550" y="2064750"/>
              <a:chExt cx="3573375" cy="277863"/>
            </a:xfrm>
          </p:grpSpPr>
          <p:sp>
            <p:nvSpPr>
              <p:cNvPr id="846" name="Google Shape;846;p34"/>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847" name="Google Shape;847;p34"/>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34"/>
            <p:cNvGrpSpPr/>
            <p:nvPr/>
          </p:nvGrpSpPr>
          <p:grpSpPr>
            <a:xfrm>
              <a:off x="1748560" y="1613039"/>
              <a:ext cx="3018055" cy="230395"/>
              <a:chOff x="1748547" y="1392116"/>
              <a:chExt cx="5911958" cy="451312"/>
            </a:xfrm>
          </p:grpSpPr>
          <p:sp>
            <p:nvSpPr>
              <p:cNvPr id="849" name="Google Shape;849;p34"/>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850" name="Google Shape;850;p34"/>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34"/>
            <p:cNvGrpSpPr/>
            <p:nvPr/>
          </p:nvGrpSpPr>
          <p:grpSpPr>
            <a:xfrm>
              <a:off x="1766900" y="2120038"/>
              <a:ext cx="3737650" cy="56700"/>
              <a:chOff x="1766900" y="2869225"/>
              <a:chExt cx="3737650" cy="56700"/>
            </a:xfrm>
          </p:grpSpPr>
          <p:cxnSp>
            <p:nvCxnSpPr>
              <p:cNvPr id="852" name="Google Shape;852;p34"/>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853" name="Google Shape;853;p34"/>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4" name="Google Shape;854;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52"/>
          <p:cNvSpPr txBox="1"/>
          <p:nvPr>
            <p:ph type="title"/>
          </p:nvPr>
        </p:nvSpPr>
        <p:spPr>
          <a:xfrm>
            <a:off x="1723975" y="360225"/>
            <a:ext cx="3169200" cy="6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095" name="Google Shape;1095;p52"/>
          <p:cNvSpPr txBox="1"/>
          <p:nvPr/>
        </p:nvSpPr>
        <p:spPr>
          <a:xfrm>
            <a:off x="2309700" y="4610400"/>
            <a:ext cx="4524600" cy="2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a:ea typeface="Barlow"/>
                <a:cs typeface="Barlow"/>
                <a:sym typeface="Barlow"/>
              </a:rPr>
              <a:t>The model is fine-tuned using OpenAI Dashboard and the training is done on the JSON file.</a:t>
            </a:r>
            <a:endParaRPr sz="1200">
              <a:solidFill>
                <a:schemeClr val="dk1"/>
              </a:solidFill>
              <a:latin typeface="Barlow"/>
              <a:ea typeface="Barlow"/>
              <a:cs typeface="Barlow"/>
              <a:sym typeface="Barlow"/>
            </a:endParaRPr>
          </a:p>
        </p:txBody>
      </p:sp>
      <p:pic>
        <p:nvPicPr>
          <p:cNvPr id="1096" name="Google Shape;1096;p52"/>
          <p:cNvPicPr preferRelativeResize="0"/>
          <p:nvPr/>
        </p:nvPicPr>
        <p:blipFill rotWithShape="1">
          <a:blip r:embed="rId3">
            <a:alphaModFix/>
          </a:blip>
          <a:srcRect b="0" l="0" r="0" t="0"/>
          <a:stretch/>
        </p:blipFill>
        <p:spPr>
          <a:xfrm>
            <a:off x="897725" y="990225"/>
            <a:ext cx="7348525" cy="3700299"/>
          </a:xfrm>
          <a:prstGeom prst="rect">
            <a:avLst/>
          </a:prstGeom>
          <a:noFill/>
          <a:ln>
            <a:noFill/>
          </a:ln>
        </p:spPr>
      </p:pic>
      <p:sp>
        <p:nvSpPr>
          <p:cNvPr id="1097" name="Google Shape;1097;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53"/>
          <p:cNvSpPr txBox="1"/>
          <p:nvPr>
            <p:ph type="title"/>
          </p:nvPr>
        </p:nvSpPr>
        <p:spPr>
          <a:xfrm>
            <a:off x="1723975" y="360225"/>
            <a:ext cx="3169200" cy="6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103" name="Google Shape;1103;p53"/>
          <p:cNvSpPr txBox="1"/>
          <p:nvPr/>
        </p:nvSpPr>
        <p:spPr>
          <a:xfrm>
            <a:off x="2309725" y="3161925"/>
            <a:ext cx="4524600" cy="13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a:ea typeface="Barlow"/>
                <a:cs typeface="Barlow"/>
                <a:sym typeface="Barlow"/>
              </a:rPr>
              <a:t>The code creates an interactive chatbot interface. It includes a text box and a clear button for user input. When the user submits their input, the script processes it through a function called ‘generate_response’ and displays the response on the chatbot interface. This demonstrates how user interfaces can be integrated with backend processing in a simple and effective manner. </a:t>
            </a:r>
            <a:endParaRPr sz="1200">
              <a:solidFill>
                <a:schemeClr val="dk1"/>
              </a:solidFill>
              <a:latin typeface="Barlow"/>
              <a:ea typeface="Barlow"/>
              <a:cs typeface="Barlow"/>
              <a:sym typeface="Barlow"/>
            </a:endParaRPr>
          </a:p>
        </p:txBody>
      </p:sp>
      <p:pic>
        <p:nvPicPr>
          <p:cNvPr id="1104" name="Google Shape;1104;p53"/>
          <p:cNvPicPr preferRelativeResize="0"/>
          <p:nvPr/>
        </p:nvPicPr>
        <p:blipFill>
          <a:blip r:embed="rId3">
            <a:alphaModFix/>
          </a:blip>
          <a:stretch>
            <a:fillRect/>
          </a:stretch>
        </p:blipFill>
        <p:spPr>
          <a:xfrm>
            <a:off x="2014538" y="1142625"/>
            <a:ext cx="5114925" cy="1866900"/>
          </a:xfrm>
          <a:prstGeom prst="rect">
            <a:avLst/>
          </a:prstGeom>
          <a:noFill/>
          <a:ln>
            <a:noFill/>
          </a:ln>
        </p:spPr>
      </p:pic>
      <p:sp>
        <p:nvSpPr>
          <p:cNvPr id="1105" name="Google Shape;1105;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54"/>
          <p:cNvSpPr txBox="1"/>
          <p:nvPr>
            <p:ph type="title"/>
          </p:nvPr>
        </p:nvSpPr>
        <p:spPr>
          <a:xfrm>
            <a:off x="1723975" y="360225"/>
            <a:ext cx="3169200" cy="6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111" name="Google Shape;1111;p54"/>
          <p:cNvSpPr txBox="1"/>
          <p:nvPr/>
        </p:nvSpPr>
        <p:spPr>
          <a:xfrm>
            <a:off x="495125" y="4203950"/>
            <a:ext cx="7604400" cy="14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This function takes a list of messages and a query string as input, and returns a formatted list of messages. Each message is a dictionary with two keys: ‘role’ and ‘content’. The ‘role’ can be ‘system’, ‘user’, or ‘assistant’, and ‘content’ is the corresponding message. The function starts with a system message, then alternates between user and assistant messages for each message in the input list, and ends with a user message containing the query. </a:t>
            </a:r>
            <a:endParaRPr sz="1200">
              <a:solidFill>
                <a:schemeClr val="dk1"/>
              </a:solidFill>
              <a:latin typeface="Barlow"/>
              <a:ea typeface="Barlow"/>
              <a:cs typeface="Barlow"/>
              <a:sym typeface="Barlow"/>
            </a:endParaRPr>
          </a:p>
        </p:txBody>
      </p:sp>
      <p:pic>
        <p:nvPicPr>
          <p:cNvPr id="1112" name="Google Shape;1112;p54"/>
          <p:cNvPicPr preferRelativeResize="0"/>
          <p:nvPr/>
        </p:nvPicPr>
        <p:blipFill>
          <a:blip r:embed="rId3">
            <a:alphaModFix/>
          </a:blip>
          <a:stretch>
            <a:fillRect/>
          </a:stretch>
        </p:blipFill>
        <p:spPr>
          <a:xfrm>
            <a:off x="458475" y="1035475"/>
            <a:ext cx="8227031" cy="3123225"/>
          </a:xfrm>
          <a:prstGeom prst="rect">
            <a:avLst/>
          </a:prstGeom>
          <a:noFill/>
          <a:ln>
            <a:noFill/>
          </a:ln>
        </p:spPr>
      </p:pic>
      <p:sp>
        <p:nvSpPr>
          <p:cNvPr id="1113" name="Google Shape;1113;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55"/>
          <p:cNvSpPr txBox="1"/>
          <p:nvPr>
            <p:ph type="title"/>
          </p:nvPr>
        </p:nvSpPr>
        <p:spPr>
          <a:xfrm>
            <a:off x="1723975" y="360225"/>
            <a:ext cx="3169200" cy="6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119" name="Google Shape;1119;p55"/>
          <p:cNvSpPr txBox="1"/>
          <p:nvPr/>
        </p:nvSpPr>
        <p:spPr>
          <a:xfrm>
            <a:off x="2309688" y="4203950"/>
            <a:ext cx="4524600" cy="2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a:ea typeface="Barlow"/>
                <a:cs typeface="Barlow"/>
                <a:sym typeface="Barlow"/>
              </a:rPr>
              <a:t>The Python code reads a CSV file, drops unnecessary columns, renames the remaining columns, and then saves the cleaned data as a JSONL file. </a:t>
            </a:r>
            <a:endParaRPr sz="1200">
              <a:solidFill>
                <a:schemeClr val="dk1"/>
              </a:solidFill>
              <a:latin typeface="Barlow"/>
              <a:ea typeface="Barlow"/>
              <a:cs typeface="Barlow"/>
              <a:sym typeface="Barlow"/>
            </a:endParaRPr>
          </a:p>
        </p:txBody>
      </p:sp>
      <p:pic>
        <p:nvPicPr>
          <p:cNvPr id="1120" name="Google Shape;1120;p55"/>
          <p:cNvPicPr preferRelativeResize="0"/>
          <p:nvPr/>
        </p:nvPicPr>
        <p:blipFill>
          <a:blip r:embed="rId3">
            <a:alphaModFix/>
          </a:blip>
          <a:stretch>
            <a:fillRect/>
          </a:stretch>
        </p:blipFill>
        <p:spPr>
          <a:xfrm>
            <a:off x="2278300" y="1142625"/>
            <a:ext cx="4587394" cy="2908925"/>
          </a:xfrm>
          <a:prstGeom prst="rect">
            <a:avLst/>
          </a:prstGeom>
          <a:noFill/>
          <a:ln>
            <a:noFill/>
          </a:ln>
        </p:spPr>
      </p:pic>
      <p:sp>
        <p:nvSpPr>
          <p:cNvPr id="1121" name="Google Shape;1121;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56"/>
          <p:cNvSpPr txBox="1"/>
          <p:nvPr>
            <p:ph type="title"/>
          </p:nvPr>
        </p:nvSpPr>
        <p:spPr>
          <a:xfrm>
            <a:off x="1723975" y="360225"/>
            <a:ext cx="3169200" cy="6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127" name="Google Shape;1127;p56"/>
          <p:cNvSpPr txBox="1"/>
          <p:nvPr/>
        </p:nvSpPr>
        <p:spPr>
          <a:xfrm>
            <a:off x="2309688" y="4203950"/>
            <a:ext cx="4524600" cy="2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a:ea typeface="Barlow"/>
                <a:cs typeface="Barlow"/>
                <a:sym typeface="Barlow"/>
              </a:rPr>
              <a:t>The JSONL file is printed to show the format of the file and the contents in the dataset</a:t>
            </a:r>
            <a:endParaRPr sz="1200">
              <a:solidFill>
                <a:schemeClr val="dk1"/>
              </a:solidFill>
              <a:latin typeface="Barlow"/>
              <a:ea typeface="Barlow"/>
              <a:cs typeface="Barlow"/>
              <a:sym typeface="Barlow"/>
            </a:endParaRPr>
          </a:p>
        </p:txBody>
      </p:sp>
      <p:pic>
        <p:nvPicPr>
          <p:cNvPr id="1128" name="Google Shape;1128;p56"/>
          <p:cNvPicPr preferRelativeResize="0"/>
          <p:nvPr/>
        </p:nvPicPr>
        <p:blipFill>
          <a:blip r:embed="rId3">
            <a:alphaModFix/>
          </a:blip>
          <a:stretch>
            <a:fillRect/>
          </a:stretch>
        </p:blipFill>
        <p:spPr>
          <a:xfrm>
            <a:off x="495913" y="1142625"/>
            <a:ext cx="8152172" cy="2908925"/>
          </a:xfrm>
          <a:prstGeom prst="rect">
            <a:avLst/>
          </a:prstGeom>
          <a:noFill/>
          <a:ln>
            <a:noFill/>
          </a:ln>
        </p:spPr>
      </p:pic>
      <p:sp>
        <p:nvSpPr>
          <p:cNvPr id="1129" name="Google Shape;1129;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57"/>
          <p:cNvSpPr txBox="1"/>
          <p:nvPr>
            <p:ph type="title"/>
          </p:nvPr>
        </p:nvSpPr>
        <p:spPr>
          <a:xfrm>
            <a:off x="1768550" y="1636650"/>
            <a:ext cx="5607000" cy="187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LINGUISTIC CHATBOT</a:t>
            </a:r>
            <a:endParaRPr/>
          </a:p>
        </p:txBody>
      </p:sp>
      <p:sp>
        <p:nvSpPr>
          <p:cNvPr id="1135" name="Google Shape;1135;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58"/>
          <p:cNvSpPr txBox="1"/>
          <p:nvPr>
            <p:ph type="title"/>
          </p:nvPr>
        </p:nvSpPr>
        <p:spPr>
          <a:xfrm>
            <a:off x="1723975" y="360225"/>
            <a:ext cx="3169200" cy="6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141" name="Google Shape;1141;p58"/>
          <p:cNvSpPr txBox="1"/>
          <p:nvPr/>
        </p:nvSpPr>
        <p:spPr>
          <a:xfrm>
            <a:off x="122220" y="2320338"/>
            <a:ext cx="2663700" cy="2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a:ea typeface="Barlow"/>
                <a:cs typeface="Barlow"/>
                <a:sym typeface="Barlow"/>
              </a:rPr>
              <a:t>preprocess_text() tokenizes, converts to lowercase, removes stop words, and lemmatizes using WordNet. It improves text quality by standardizing format, removing irrelevant words, and reducing vocabulary. It returns an empty list if given an empty string.</a:t>
            </a:r>
            <a:endParaRPr sz="1200">
              <a:solidFill>
                <a:schemeClr val="dk1"/>
              </a:solidFill>
              <a:latin typeface="Barlow"/>
              <a:ea typeface="Barlow"/>
              <a:cs typeface="Barlow"/>
              <a:sym typeface="Barlow"/>
            </a:endParaRPr>
          </a:p>
        </p:txBody>
      </p:sp>
      <p:pic>
        <p:nvPicPr>
          <p:cNvPr id="1142" name="Google Shape;1142;p58"/>
          <p:cNvPicPr preferRelativeResize="0"/>
          <p:nvPr/>
        </p:nvPicPr>
        <p:blipFill>
          <a:blip r:embed="rId3">
            <a:alphaModFix/>
          </a:blip>
          <a:stretch>
            <a:fillRect/>
          </a:stretch>
        </p:blipFill>
        <p:spPr>
          <a:xfrm>
            <a:off x="3138000" y="707150"/>
            <a:ext cx="5552751" cy="4126950"/>
          </a:xfrm>
          <a:prstGeom prst="rect">
            <a:avLst/>
          </a:prstGeom>
          <a:noFill/>
          <a:ln>
            <a:noFill/>
          </a:ln>
        </p:spPr>
      </p:pic>
      <p:sp>
        <p:nvSpPr>
          <p:cNvPr id="1143" name="Google Shape;1143;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59"/>
          <p:cNvSpPr txBox="1"/>
          <p:nvPr>
            <p:ph type="title"/>
          </p:nvPr>
        </p:nvSpPr>
        <p:spPr>
          <a:xfrm>
            <a:off x="1723975" y="360225"/>
            <a:ext cx="3169200" cy="6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149" name="Google Shape;1149;p59"/>
          <p:cNvSpPr txBox="1"/>
          <p:nvPr/>
        </p:nvSpPr>
        <p:spPr>
          <a:xfrm>
            <a:off x="176170" y="1469413"/>
            <a:ext cx="2663700" cy="2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a:ea typeface="Barlow"/>
                <a:cs typeface="Barlow"/>
                <a:sym typeface="Barlow"/>
              </a:rPr>
              <a:t>This code defines two functions: compute_tfidf and train_word2vec. The compute_tfidf function calculates the Term Frequency-Inverse Document Frequency (TF-IDF) matrix of a given text data using the TfidfVectorizer class. </a:t>
            </a:r>
            <a:endParaRPr sz="1200">
              <a:solidFill>
                <a:schemeClr val="dk1"/>
              </a:solidFill>
              <a:latin typeface="Barlow"/>
              <a:ea typeface="Barlow"/>
              <a:cs typeface="Barlow"/>
              <a:sym typeface="Barlow"/>
            </a:endParaRPr>
          </a:p>
          <a:p>
            <a:pPr indent="0" lvl="0" marL="0" rtl="0" algn="ctr">
              <a:spcBef>
                <a:spcPts val="0"/>
              </a:spcBef>
              <a:spcAft>
                <a:spcPts val="0"/>
              </a:spcAft>
              <a:buNone/>
            </a:pPr>
            <a:r>
              <a:t/>
            </a:r>
            <a:endParaRPr sz="1200">
              <a:solidFill>
                <a:schemeClr val="dk1"/>
              </a:solidFill>
              <a:latin typeface="Barlow"/>
              <a:ea typeface="Barlow"/>
              <a:cs typeface="Barlow"/>
              <a:sym typeface="Barlow"/>
            </a:endParaRPr>
          </a:p>
          <a:p>
            <a:pPr indent="0" lvl="0" marL="0" rtl="0" algn="ctr">
              <a:spcBef>
                <a:spcPts val="0"/>
              </a:spcBef>
              <a:spcAft>
                <a:spcPts val="0"/>
              </a:spcAft>
              <a:buNone/>
            </a:pPr>
            <a:r>
              <a:rPr lang="en" sz="1200">
                <a:solidFill>
                  <a:schemeClr val="dk1"/>
                </a:solidFill>
                <a:latin typeface="Barlow"/>
                <a:ea typeface="Barlow"/>
                <a:cs typeface="Barlow"/>
                <a:sym typeface="Barlow"/>
              </a:rPr>
              <a:t>The train_word2vec function trains a Word2Vec model on preprocessed sentences with specific parameters like vector size, window size, minimum count, and number of workers. These functions are commonly used in natural language processing tasks.</a:t>
            </a:r>
            <a:endParaRPr sz="1200">
              <a:solidFill>
                <a:schemeClr val="dk1"/>
              </a:solidFill>
              <a:latin typeface="Barlow"/>
              <a:ea typeface="Barlow"/>
              <a:cs typeface="Barlow"/>
              <a:sym typeface="Barlow"/>
            </a:endParaRPr>
          </a:p>
        </p:txBody>
      </p:sp>
      <p:pic>
        <p:nvPicPr>
          <p:cNvPr id="1150" name="Google Shape;1150;p59"/>
          <p:cNvPicPr preferRelativeResize="0"/>
          <p:nvPr/>
        </p:nvPicPr>
        <p:blipFill>
          <a:blip r:embed="rId3">
            <a:alphaModFix/>
          </a:blip>
          <a:stretch>
            <a:fillRect/>
          </a:stretch>
        </p:blipFill>
        <p:spPr>
          <a:xfrm>
            <a:off x="3054350" y="1927600"/>
            <a:ext cx="5944625" cy="1551875"/>
          </a:xfrm>
          <a:prstGeom prst="rect">
            <a:avLst/>
          </a:prstGeom>
          <a:noFill/>
          <a:ln>
            <a:noFill/>
          </a:ln>
        </p:spPr>
      </p:pic>
      <p:sp>
        <p:nvSpPr>
          <p:cNvPr id="1151" name="Google Shape;1151;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60"/>
          <p:cNvSpPr txBox="1"/>
          <p:nvPr>
            <p:ph type="title"/>
          </p:nvPr>
        </p:nvSpPr>
        <p:spPr>
          <a:xfrm>
            <a:off x="1723975" y="360225"/>
            <a:ext cx="3169200" cy="6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157" name="Google Shape;1157;p60"/>
          <p:cNvSpPr txBox="1"/>
          <p:nvPr/>
        </p:nvSpPr>
        <p:spPr>
          <a:xfrm>
            <a:off x="140220" y="2005663"/>
            <a:ext cx="2663700" cy="2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a:ea typeface="Barlow"/>
                <a:cs typeface="Barlow"/>
                <a:sym typeface="Barlow"/>
              </a:rPr>
              <a:t>This code is a function named find_most_relevant_response. It processes the text of a question, computes TF-IDF and Word2Vec similarities between the input and existing data, and returns the most relevant response based on a combination of both similarity scores. This function is used to improve the accuracy of finding the most relevant response to a given input question.</a:t>
            </a:r>
            <a:endParaRPr sz="1200">
              <a:solidFill>
                <a:schemeClr val="dk1"/>
              </a:solidFill>
              <a:latin typeface="Barlow"/>
              <a:ea typeface="Barlow"/>
              <a:cs typeface="Barlow"/>
              <a:sym typeface="Barlow"/>
            </a:endParaRPr>
          </a:p>
        </p:txBody>
      </p:sp>
      <p:pic>
        <p:nvPicPr>
          <p:cNvPr id="1158" name="Google Shape;1158;p60"/>
          <p:cNvPicPr preferRelativeResize="0"/>
          <p:nvPr/>
        </p:nvPicPr>
        <p:blipFill rotWithShape="1">
          <a:blip r:embed="rId3">
            <a:alphaModFix/>
          </a:blip>
          <a:srcRect b="0" l="0" r="31591" t="0"/>
          <a:stretch/>
        </p:blipFill>
        <p:spPr>
          <a:xfrm>
            <a:off x="2968975" y="878575"/>
            <a:ext cx="5950100" cy="3871275"/>
          </a:xfrm>
          <a:prstGeom prst="rect">
            <a:avLst/>
          </a:prstGeom>
          <a:noFill/>
          <a:ln>
            <a:noFill/>
          </a:ln>
        </p:spPr>
      </p:pic>
      <p:sp>
        <p:nvSpPr>
          <p:cNvPr id="1159" name="Google Shape;1159;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61"/>
          <p:cNvSpPr txBox="1"/>
          <p:nvPr>
            <p:ph type="title"/>
          </p:nvPr>
        </p:nvSpPr>
        <p:spPr>
          <a:xfrm>
            <a:off x="1723975" y="360225"/>
            <a:ext cx="3169200" cy="6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165" name="Google Shape;1165;p61"/>
          <p:cNvSpPr txBox="1"/>
          <p:nvPr/>
        </p:nvSpPr>
        <p:spPr>
          <a:xfrm>
            <a:off x="113220" y="1816838"/>
            <a:ext cx="2663700" cy="2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a:ea typeface="Barlow"/>
                <a:cs typeface="Barlow"/>
                <a:sym typeface="Barlow"/>
              </a:rPr>
              <a:t>The code defines a function named “chatbot” that takes a question as input.</a:t>
            </a:r>
            <a:endParaRPr sz="1200">
              <a:solidFill>
                <a:schemeClr val="dk1"/>
              </a:solidFill>
              <a:latin typeface="Barlow"/>
              <a:ea typeface="Barlow"/>
              <a:cs typeface="Barlow"/>
              <a:sym typeface="Barlow"/>
            </a:endParaRPr>
          </a:p>
          <a:p>
            <a:pPr indent="0" lvl="0" marL="0" rtl="0" algn="ctr">
              <a:spcBef>
                <a:spcPts val="0"/>
              </a:spcBef>
              <a:spcAft>
                <a:spcPts val="0"/>
              </a:spcAft>
              <a:buNone/>
            </a:pPr>
            <a:r>
              <a:t/>
            </a:r>
            <a:endParaRPr sz="1200">
              <a:solidFill>
                <a:schemeClr val="dk1"/>
              </a:solidFill>
              <a:latin typeface="Barlow"/>
              <a:ea typeface="Barlow"/>
              <a:cs typeface="Barlow"/>
              <a:sym typeface="Barlow"/>
            </a:endParaRPr>
          </a:p>
          <a:p>
            <a:pPr indent="0" lvl="0" marL="0" rtl="0" algn="ctr">
              <a:spcBef>
                <a:spcPts val="0"/>
              </a:spcBef>
              <a:spcAft>
                <a:spcPts val="0"/>
              </a:spcAft>
              <a:buNone/>
            </a:pPr>
            <a:r>
              <a:rPr lang="en" sz="1200">
                <a:solidFill>
                  <a:schemeClr val="dk1"/>
                </a:solidFill>
                <a:latin typeface="Barlow"/>
                <a:ea typeface="Barlow"/>
                <a:cs typeface="Barlow"/>
                <a:sym typeface="Barlow"/>
              </a:rPr>
              <a:t>It returns the most relevant response from a preloaded CSV file containing FAQs.</a:t>
            </a:r>
            <a:endParaRPr sz="1200">
              <a:solidFill>
                <a:schemeClr val="dk1"/>
              </a:solidFill>
              <a:latin typeface="Barlow"/>
              <a:ea typeface="Barlow"/>
              <a:cs typeface="Barlow"/>
              <a:sym typeface="Barlow"/>
            </a:endParaRPr>
          </a:p>
          <a:p>
            <a:pPr indent="0" lvl="0" marL="0" rtl="0" algn="ctr">
              <a:spcBef>
                <a:spcPts val="0"/>
              </a:spcBef>
              <a:spcAft>
                <a:spcPts val="0"/>
              </a:spcAft>
              <a:buNone/>
            </a:pPr>
            <a:r>
              <a:t/>
            </a:r>
            <a:endParaRPr sz="1200">
              <a:solidFill>
                <a:schemeClr val="dk1"/>
              </a:solidFill>
              <a:latin typeface="Barlow"/>
              <a:ea typeface="Barlow"/>
              <a:cs typeface="Barlow"/>
              <a:sym typeface="Barlow"/>
            </a:endParaRPr>
          </a:p>
          <a:p>
            <a:pPr indent="0" lvl="0" marL="0" rtl="0" algn="ctr">
              <a:spcBef>
                <a:spcPts val="0"/>
              </a:spcBef>
              <a:spcAft>
                <a:spcPts val="0"/>
              </a:spcAft>
              <a:buNone/>
            </a:pPr>
            <a:r>
              <a:rPr lang="en" sz="1200">
                <a:solidFill>
                  <a:schemeClr val="dk1"/>
                </a:solidFill>
                <a:latin typeface="Barlow"/>
                <a:ea typeface="Barlow"/>
                <a:cs typeface="Barlow"/>
                <a:sym typeface="Barlow"/>
              </a:rPr>
              <a:t>The Gradio interface is configured to take text input and has examples of questions related to recipes.</a:t>
            </a:r>
            <a:endParaRPr sz="1200">
              <a:solidFill>
                <a:schemeClr val="dk1"/>
              </a:solidFill>
              <a:latin typeface="Barlow"/>
              <a:ea typeface="Barlow"/>
              <a:cs typeface="Barlow"/>
              <a:sym typeface="Barlow"/>
            </a:endParaRPr>
          </a:p>
        </p:txBody>
      </p:sp>
      <p:pic>
        <p:nvPicPr>
          <p:cNvPr id="1166" name="Google Shape;1166;p61"/>
          <p:cNvPicPr preferRelativeResize="0"/>
          <p:nvPr/>
        </p:nvPicPr>
        <p:blipFill rotWithShape="1">
          <a:blip r:embed="rId3">
            <a:alphaModFix/>
          </a:blip>
          <a:srcRect b="0" l="0" r="35237" t="0"/>
          <a:stretch/>
        </p:blipFill>
        <p:spPr>
          <a:xfrm>
            <a:off x="3029600" y="1114725"/>
            <a:ext cx="6013951" cy="3219000"/>
          </a:xfrm>
          <a:prstGeom prst="rect">
            <a:avLst/>
          </a:prstGeom>
          <a:noFill/>
          <a:ln>
            <a:noFill/>
          </a:ln>
        </p:spPr>
      </p:pic>
      <p:sp>
        <p:nvSpPr>
          <p:cNvPr id="1167" name="Google Shape;1167;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860" name="Google Shape;860;p35"/>
          <p:cNvSpPr txBox="1"/>
          <p:nvPr>
            <p:ph idx="4" type="subTitle"/>
          </p:nvPr>
        </p:nvSpPr>
        <p:spPr>
          <a:xfrm>
            <a:off x="1024750" y="1796162"/>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861" name="Google Shape;861;p35"/>
          <p:cNvSpPr txBox="1"/>
          <p:nvPr>
            <p:ph idx="5" type="subTitle"/>
          </p:nvPr>
        </p:nvSpPr>
        <p:spPr>
          <a:xfrm>
            <a:off x="3419225" y="1796142"/>
            <a:ext cx="2305500" cy="77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Literature Review</a:t>
            </a:r>
            <a:endParaRPr/>
          </a:p>
        </p:txBody>
      </p:sp>
      <p:sp>
        <p:nvSpPr>
          <p:cNvPr id="862" name="Google Shape;862;p35"/>
          <p:cNvSpPr txBox="1"/>
          <p:nvPr>
            <p:ph idx="1" type="subTitle"/>
          </p:nvPr>
        </p:nvSpPr>
        <p:spPr>
          <a:xfrm>
            <a:off x="1024750" y="3241688"/>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Code</a:t>
            </a:r>
            <a:endParaRPr/>
          </a:p>
        </p:txBody>
      </p:sp>
      <p:sp>
        <p:nvSpPr>
          <p:cNvPr id="863" name="Google Shape;863;p35"/>
          <p:cNvSpPr txBox="1"/>
          <p:nvPr>
            <p:ph idx="2" type="subTitle"/>
          </p:nvPr>
        </p:nvSpPr>
        <p:spPr>
          <a:xfrm>
            <a:off x="3419225" y="3241701"/>
            <a:ext cx="2305500" cy="77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Comparison</a:t>
            </a:r>
            <a:r>
              <a:rPr lang="en"/>
              <a:t> of Output</a:t>
            </a:r>
            <a:endParaRPr/>
          </a:p>
        </p:txBody>
      </p:sp>
      <p:sp>
        <p:nvSpPr>
          <p:cNvPr id="864" name="Google Shape;864;p35"/>
          <p:cNvSpPr txBox="1"/>
          <p:nvPr>
            <p:ph idx="3" type="subTitle"/>
          </p:nvPr>
        </p:nvSpPr>
        <p:spPr>
          <a:xfrm>
            <a:off x="5813699" y="3241688"/>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865" name="Google Shape;865;p35"/>
          <p:cNvSpPr/>
          <p:nvPr/>
        </p:nvSpPr>
        <p:spPr>
          <a:xfrm>
            <a:off x="2321947" y="1229138"/>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 name="Google Shape;866;p35"/>
          <p:cNvGrpSpPr/>
          <p:nvPr/>
        </p:nvGrpSpPr>
        <p:grpSpPr>
          <a:xfrm>
            <a:off x="2435847" y="1343200"/>
            <a:ext cx="339200" cy="338875"/>
            <a:chOff x="2489475" y="2118450"/>
            <a:chExt cx="339200" cy="338875"/>
          </a:xfrm>
        </p:grpSpPr>
        <p:sp>
          <p:nvSpPr>
            <p:cNvPr id="867" name="Google Shape;867;p35"/>
            <p:cNvSpPr/>
            <p:nvPr/>
          </p:nvSpPr>
          <p:spPr>
            <a:xfrm>
              <a:off x="2489475" y="2118450"/>
              <a:ext cx="339200" cy="338875"/>
            </a:xfrm>
            <a:custGeom>
              <a:rect b="b" l="l" r="r" t="t"/>
              <a:pathLst>
                <a:path extrusionOk="0" h="13555" w="13568">
                  <a:moveTo>
                    <a:pt x="7151" y="525"/>
                  </a:moveTo>
                  <a:lnTo>
                    <a:pt x="7164" y="844"/>
                  </a:lnTo>
                  <a:cubicBezTo>
                    <a:pt x="7164" y="967"/>
                    <a:pt x="7247" y="1066"/>
                    <a:pt x="7357" y="1093"/>
                  </a:cubicBezTo>
                  <a:cubicBezTo>
                    <a:pt x="7536" y="1149"/>
                    <a:pt x="7719" y="1216"/>
                    <a:pt x="7885" y="1315"/>
                  </a:cubicBezTo>
                  <a:cubicBezTo>
                    <a:pt x="7930" y="1337"/>
                    <a:pt x="7977" y="1348"/>
                    <a:pt x="8023" y="1348"/>
                  </a:cubicBezTo>
                  <a:cubicBezTo>
                    <a:pt x="8089" y="1348"/>
                    <a:pt x="8151" y="1326"/>
                    <a:pt x="8200" y="1285"/>
                  </a:cubicBezTo>
                  <a:lnTo>
                    <a:pt x="8436" y="1066"/>
                  </a:lnTo>
                  <a:lnTo>
                    <a:pt x="8947" y="1577"/>
                  </a:lnTo>
                  <a:lnTo>
                    <a:pt x="8741" y="1813"/>
                  </a:lnTo>
                  <a:cubicBezTo>
                    <a:pt x="8658" y="1896"/>
                    <a:pt x="8645" y="2032"/>
                    <a:pt x="8698" y="2129"/>
                  </a:cubicBezTo>
                  <a:cubicBezTo>
                    <a:pt x="8798" y="2294"/>
                    <a:pt x="8864" y="2477"/>
                    <a:pt x="8920" y="2656"/>
                  </a:cubicBezTo>
                  <a:cubicBezTo>
                    <a:pt x="8947" y="2766"/>
                    <a:pt x="9047" y="2849"/>
                    <a:pt x="9169" y="2849"/>
                  </a:cubicBezTo>
                  <a:lnTo>
                    <a:pt x="9488" y="2862"/>
                  </a:lnTo>
                  <a:lnTo>
                    <a:pt x="9488" y="3596"/>
                  </a:lnTo>
                  <a:lnTo>
                    <a:pt x="9169" y="3609"/>
                  </a:lnTo>
                  <a:cubicBezTo>
                    <a:pt x="9047" y="3609"/>
                    <a:pt x="8947" y="3692"/>
                    <a:pt x="8920" y="3805"/>
                  </a:cubicBezTo>
                  <a:cubicBezTo>
                    <a:pt x="8864" y="3984"/>
                    <a:pt x="8798" y="4163"/>
                    <a:pt x="8698" y="4329"/>
                  </a:cubicBezTo>
                  <a:cubicBezTo>
                    <a:pt x="8645" y="4426"/>
                    <a:pt x="8658" y="4565"/>
                    <a:pt x="8741" y="4648"/>
                  </a:cubicBezTo>
                  <a:lnTo>
                    <a:pt x="8947" y="4884"/>
                  </a:lnTo>
                  <a:lnTo>
                    <a:pt x="8436" y="5395"/>
                  </a:lnTo>
                  <a:lnTo>
                    <a:pt x="8200" y="5173"/>
                  </a:lnTo>
                  <a:cubicBezTo>
                    <a:pt x="8152" y="5132"/>
                    <a:pt x="8091" y="5111"/>
                    <a:pt x="8026" y="5111"/>
                  </a:cubicBezTo>
                  <a:cubicBezTo>
                    <a:pt x="7980" y="5111"/>
                    <a:pt x="7931" y="5122"/>
                    <a:pt x="7885" y="5146"/>
                  </a:cubicBezTo>
                  <a:cubicBezTo>
                    <a:pt x="7719" y="5242"/>
                    <a:pt x="7536" y="5312"/>
                    <a:pt x="7357" y="5365"/>
                  </a:cubicBezTo>
                  <a:cubicBezTo>
                    <a:pt x="7247" y="5395"/>
                    <a:pt x="7164" y="5491"/>
                    <a:pt x="7164" y="5601"/>
                  </a:cubicBezTo>
                  <a:lnTo>
                    <a:pt x="7151" y="5933"/>
                  </a:lnTo>
                  <a:lnTo>
                    <a:pt x="6418" y="5933"/>
                  </a:lnTo>
                  <a:lnTo>
                    <a:pt x="6404" y="5601"/>
                  </a:lnTo>
                  <a:cubicBezTo>
                    <a:pt x="6404" y="5491"/>
                    <a:pt x="6321" y="5395"/>
                    <a:pt x="6208" y="5365"/>
                  </a:cubicBezTo>
                  <a:cubicBezTo>
                    <a:pt x="6029" y="5312"/>
                    <a:pt x="5850" y="5242"/>
                    <a:pt x="5684" y="5146"/>
                  </a:cubicBezTo>
                  <a:cubicBezTo>
                    <a:pt x="5643" y="5122"/>
                    <a:pt x="5597" y="5111"/>
                    <a:pt x="5552" y="5111"/>
                  </a:cubicBezTo>
                  <a:cubicBezTo>
                    <a:pt x="5489" y="5111"/>
                    <a:pt x="5426" y="5132"/>
                    <a:pt x="5378" y="5173"/>
                  </a:cubicBezTo>
                  <a:lnTo>
                    <a:pt x="5130" y="5395"/>
                  </a:lnTo>
                  <a:lnTo>
                    <a:pt x="4618" y="4884"/>
                  </a:lnTo>
                  <a:lnTo>
                    <a:pt x="4841" y="4635"/>
                  </a:lnTo>
                  <a:cubicBezTo>
                    <a:pt x="4924" y="4552"/>
                    <a:pt x="4937" y="4426"/>
                    <a:pt x="4867" y="4329"/>
                  </a:cubicBezTo>
                  <a:cubicBezTo>
                    <a:pt x="4771" y="4163"/>
                    <a:pt x="4701" y="3984"/>
                    <a:pt x="4661" y="3805"/>
                  </a:cubicBezTo>
                  <a:cubicBezTo>
                    <a:pt x="4618" y="3692"/>
                    <a:pt x="4522" y="3609"/>
                    <a:pt x="4412" y="3609"/>
                  </a:cubicBezTo>
                  <a:lnTo>
                    <a:pt x="4081" y="3596"/>
                  </a:lnTo>
                  <a:lnTo>
                    <a:pt x="4081" y="2862"/>
                  </a:lnTo>
                  <a:lnTo>
                    <a:pt x="4412" y="2849"/>
                  </a:lnTo>
                  <a:cubicBezTo>
                    <a:pt x="4522" y="2849"/>
                    <a:pt x="4618" y="2766"/>
                    <a:pt x="4661" y="2656"/>
                  </a:cubicBezTo>
                  <a:cubicBezTo>
                    <a:pt x="4701" y="2477"/>
                    <a:pt x="4771" y="2294"/>
                    <a:pt x="4867" y="2129"/>
                  </a:cubicBezTo>
                  <a:cubicBezTo>
                    <a:pt x="4937" y="2032"/>
                    <a:pt x="4924" y="1896"/>
                    <a:pt x="4841" y="1813"/>
                  </a:cubicBezTo>
                  <a:lnTo>
                    <a:pt x="4618" y="1577"/>
                  </a:lnTo>
                  <a:lnTo>
                    <a:pt x="5130" y="1066"/>
                  </a:lnTo>
                  <a:lnTo>
                    <a:pt x="5378" y="1285"/>
                  </a:lnTo>
                  <a:cubicBezTo>
                    <a:pt x="5427" y="1326"/>
                    <a:pt x="5491" y="1348"/>
                    <a:pt x="5555" y="1348"/>
                  </a:cubicBezTo>
                  <a:cubicBezTo>
                    <a:pt x="5599" y="1348"/>
                    <a:pt x="5644" y="1337"/>
                    <a:pt x="5684" y="1315"/>
                  </a:cubicBezTo>
                  <a:cubicBezTo>
                    <a:pt x="5850" y="1216"/>
                    <a:pt x="6029" y="1149"/>
                    <a:pt x="6208" y="1093"/>
                  </a:cubicBezTo>
                  <a:cubicBezTo>
                    <a:pt x="6321" y="1066"/>
                    <a:pt x="6404" y="967"/>
                    <a:pt x="6404" y="857"/>
                  </a:cubicBezTo>
                  <a:lnTo>
                    <a:pt x="6418" y="525"/>
                  </a:lnTo>
                  <a:close/>
                  <a:moveTo>
                    <a:pt x="11453" y="4024"/>
                  </a:moveTo>
                  <a:lnTo>
                    <a:pt x="11453" y="10650"/>
                  </a:lnTo>
                  <a:lnTo>
                    <a:pt x="2129" y="10650"/>
                  </a:lnTo>
                  <a:lnTo>
                    <a:pt x="2129" y="4024"/>
                  </a:lnTo>
                  <a:lnTo>
                    <a:pt x="3622" y="4024"/>
                  </a:lnTo>
                  <a:cubicBezTo>
                    <a:pt x="3666" y="4080"/>
                    <a:pt x="3735" y="4107"/>
                    <a:pt x="3802" y="4107"/>
                  </a:cubicBezTo>
                  <a:lnTo>
                    <a:pt x="4203" y="4120"/>
                  </a:lnTo>
                  <a:cubicBezTo>
                    <a:pt x="4233" y="4233"/>
                    <a:pt x="4273" y="4329"/>
                    <a:pt x="4329" y="4426"/>
                  </a:cubicBezTo>
                  <a:lnTo>
                    <a:pt x="4051" y="4718"/>
                  </a:lnTo>
                  <a:cubicBezTo>
                    <a:pt x="3954" y="4814"/>
                    <a:pt x="3968" y="4980"/>
                    <a:pt x="4067" y="5076"/>
                  </a:cubicBezTo>
                  <a:lnTo>
                    <a:pt x="4937" y="5946"/>
                  </a:lnTo>
                  <a:cubicBezTo>
                    <a:pt x="4987" y="6005"/>
                    <a:pt x="5056" y="6033"/>
                    <a:pt x="5126" y="6033"/>
                  </a:cubicBezTo>
                  <a:cubicBezTo>
                    <a:pt x="5191" y="6033"/>
                    <a:pt x="5258" y="6009"/>
                    <a:pt x="5312" y="5963"/>
                  </a:cubicBezTo>
                  <a:lnTo>
                    <a:pt x="5588" y="5697"/>
                  </a:lnTo>
                  <a:cubicBezTo>
                    <a:pt x="5684" y="5740"/>
                    <a:pt x="5780" y="5780"/>
                    <a:pt x="5893" y="5810"/>
                  </a:cubicBezTo>
                  <a:lnTo>
                    <a:pt x="5906" y="6212"/>
                  </a:lnTo>
                  <a:cubicBezTo>
                    <a:pt x="5906" y="6348"/>
                    <a:pt x="6029" y="6461"/>
                    <a:pt x="6169" y="6461"/>
                  </a:cubicBezTo>
                  <a:lnTo>
                    <a:pt x="7400" y="6461"/>
                  </a:lnTo>
                  <a:cubicBezTo>
                    <a:pt x="7553" y="6461"/>
                    <a:pt x="7662" y="6348"/>
                    <a:pt x="7676" y="6212"/>
                  </a:cubicBezTo>
                  <a:lnTo>
                    <a:pt x="7689" y="5810"/>
                  </a:lnTo>
                  <a:cubicBezTo>
                    <a:pt x="7785" y="5780"/>
                    <a:pt x="7885" y="5740"/>
                    <a:pt x="7981" y="5697"/>
                  </a:cubicBezTo>
                  <a:lnTo>
                    <a:pt x="8270" y="5963"/>
                  </a:lnTo>
                  <a:cubicBezTo>
                    <a:pt x="8316" y="6009"/>
                    <a:pt x="8378" y="6033"/>
                    <a:pt x="8442" y="6033"/>
                  </a:cubicBezTo>
                  <a:cubicBezTo>
                    <a:pt x="8510" y="6033"/>
                    <a:pt x="8580" y="6005"/>
                    <a:pt x="8632" y="5946"/>
                  </a:cubicBezTo>
                  <a:lnTo>
                    <a:pt x="9501" y="5076"/>
                  </a:lnTo>
                  <a:cubicBezTo>
                    <a:pt x="9611" y="4980"/>
                    <a:pt x="9611" y="4814"/>
                    <a:pt x="9515" y="4718"/>
                  </a:cubicBezTo>
                  <a:lnTo>
                    <a:pt x="9252" y="4426"/>
                  </a:lnTo>
                  <a:cubicBezTo>
                    <a:pt x="9296" y="4329"/>
                    <a:pt x="9335" y="4233"/>
                    <a:pt x="9379" y="4120"/>
                  </a:cubicBezTo>
                  <a:lnTo>
                    <a:pt x="9764" y="4107"/>
                  </a:lnTo>
                  <a:cubicBezTo>
                    <a:pt x="9833" y="4107"/>
                    <a:pt x="9903" y="4080"/>
                    <a:pt x="9943" y="4024"/>
                  </a:cubicBezTo>
                  <a:close/>
                  <a:moveTo>
                    <a:pt x="12240" y="2958"/>
                  </a:moveTo>
                  <a:cubicBezTo>
                    <a:pt x="12393" y="2958"/>
                    <a:pt x="12502" y="3085"/>
                    <a:pt x="12502" y="3224"/>
                  </a:cubicBezTo>
                  <a:lnTo>
                    <a:pt x="12502" y="11702"/>
                  </a:lnTo>
                  <a:lnTo>
                    <a:pt x="8383" y="11702"/>
                  </a:lnTo>
                  <a:cubicBezTo>
                    <a:pt x="8230" y="11702"/>
                    <a:pt x="8104" y="11825"/>
                    <a:pt x="8104" y="11964"/>
                  </a:cubicBezTo>
                  <a:lnTo>
                    <a:pt x="5461" y="11964"/>
                  </a:lnTo>
                  <a:cubicBezTo>
                    <a:pt x="5461" y="11825"/>
                    <a:pt x="5339" y="11702"/>
                    <a:pt x="5199" y="11702"/>
                  </a:cubicBezTo>
                  <a:lnTo>
                    <a:pt x="1063" y="11702"/>
                  </a:lnTo>
                  <a:lnTo>
                    <a:pt x="1063" y="3224"/>
                  </a:lnTo>
                  <a:cubicBezTo>
                    <a:pt x="1063" y="3085"/>
                    <a:pt x="1189" y="2958"/>
                    <a:pt x="1329" y="2958"/>
                  </a:cubicBezTo>
                  <a:lnTo>
                    <a:pt x="3553" y="2958"/>
                  </a:lnTo>
                  <a:lnTo>
                    <a:pt x="3553" y="3500"/>
                  </a:lnTo>
                  <a:lnTo>
                    <a:pt x="1866" y="3500"/>
                  </a:lnTo>
                  <a:cubicBezTo>
                    <a:pt x="1714" y="3500"/>
                    <a:pt x="1591" y="3609"/>
                    <a:pt x="1591" y="3762"/>
                  </a:cubicBezTo>
                  <a:lnTo>
                    <a:pt x="1591" y="10912"/>
                  </a:lnTo>
                  <a:cubicBezTo>
                    <a:pt x="1591" y="11052"/>
                    <a:pt x="1714" y="11174"/>
                    <a:pt x="1866" y="11174"/>
                  </a:cubicBezTo>
                  <a:lnTo>
                    <a:pt x="11716" y="11174"/>
                  </a:lnTo>
                  <a:cubicBezTo>
                    <a:pt x="11852" y="11174"/>
                    <a:pt x="11978" y="11052"/>
                    <a:pt x="11978" y="10912"/>
                  </a:cubicBezTo>
                  <a:lnTo>
                    <a:pt x="11978" y="3762"/>
                  </a:lnTo>
                  <a:cubicBezTo>
                    <a:pt x="11978" y="3609"/>
                    <a:pt x="11852" y="3500"/>
                    <a:pt x="11716" y="3500"/>
                  </a:cubicBezTo>
                  <a:lnTo>
                    <a:pt x="10013" y="3500"/>
                  </a:lnTo>
                  <a:lnTo>
                    <a:pt x="10013" y="2958"/>
                  </a:lnTo>
                  <a:close/>
                  <a:moveTo>
                    <a:pt x="13043" y="12240"/>
                  </a:moveTo>
                  <a:lnTo>
                    <a:pt x="13043" y="12768"/>
                  </a:lnTo>
                  <a:cubicBezTo>
                    <a:pt x="13043" y="12904"/>
                    <a:pt x="12917" y="13030"/>
                    <a:pt x="12765" y="13030"/>
                  </a:cubicBezTo>
                  <a:lnTo>
                    <a:pt x="801" y="13030"/>
                  </a:lnTo>
                  <a:cubicBezTo>
                    <a:pt x="648" y="13030"/>
                    <a:pt x="539" y="12904"/>
                    <a:pt x="539" y="12768"/>
                  </a:cubicBezTo>
                  <a:lnTo>
                    <a:pt x="539" y="12240"/>
                  </a:lnTo>
                  <a:lnTo>
                    <a:pt x="5007" y="12240"/>
                  </a:lnTo>
                  <a:cubicBezTo>
                    <a:pt x="5090" y="12393"/>
                    <a:pt x="5269" y="12502"/>
                    <a:pt x="5461" y="12502"/>
                  </a:cubicBezTo>
                  <a:lnTo>
                    <a:pt x="8104" y="12502"/>
                  </a:lnTo>
                  <a:cubicBezTo>
                    <a:pt x="8313" y="12502"/>
                    <a:pt x="8479" y="12393"/>
                    <a:pt x="8575" y="12240"/>
                  </a:cubicBezTo>
                  <a:close/>
                  <a:moveTo>
                    <a:pt x="6169" y="1"/>
                  </a:moveTo>
                  <a:cubicBezTo>
                    <a:pt x="6029" y="1"/>
                    <a:pt x="5906" y="110"/>
                    <a:pt x="5906" y="250"/>
                  </a:cubicBezTo>
                  <a:lnTo>
                    <a:pt x="5893" y="651"/>
                  </a:lnTo>
                  <a:cubicBezTo>
                    <a:pt x="5780" y="678"/>
                    <a:pt x="5684" y="718"/>
                    <a:pt x="5588" y="761"/>
                  </a:cubicBezTo>
                  <a:lnTo>
                    <a:pt x="5312" y="499"/>
                  </a:lnTo>
                  <a:cubicBezTo>
                    <a:pt x="5257" y="452"/>
                    <a:pt x="5190" y="428"/>
                    <a:pt x="5125" y="428"/>
                  </a:cubicBezTo>
                  <a:cubicBezTo>
                    <a:pt x="5055" y="428"/>
                    <a:pt x="4987" y="455"/>
                    <a:pt x="4937" y="512"/>
                  </a:cubicBezTo>
                  <a:lnTo>
                    <a:pt x="4067" y="1382"/>
                  </a:lnTo>
                  <a:cubicBezTo>
                    <a:pt x="3968" y="1481"/>
                    <a:pt x="3954" y="1647"/>
                    <a:pt x="4051" y="1743"/>
                  </a:cubicBezTo>
                  <a:lnTo>
                    <a:pt x="4329" y="2032"/>
                  </a:lnTo>
                  <a:cubicBezTo>
                    <a:pt x="4273" y="2129"/>
                    <a:pt x="4233" y="2228"/>
                    <a:pt x="4203" y="2324"/>
                  </a:cubicBezTo>
                  <a:lnTo>
                    <a:pt x="3802" y="2351"/>
                  </a:lnTo>
                  <a:cubicBezTo>
                    <a:pt x="3735" y="2351"/>
                    <a:pt x="3666" y="2377"/>
                    <a:pt x="3622" y="2434"/>
                  </a:cubicBezTo>
                  <a:lnTo>
                    <a:pt x="1329" y="2434"/>
                  </a:lnTo>
                  <a:cubicBezTo>
                    <a:pt x="884" y="2434"/>
                    <a:pt x="539" y="2792"/>
                    <a:pt x="539" y="3224"/>
                  </a:cubicBezTo>
                  <a:lnTo>
                    <a:pt x="539" y="11702"/>
                  </a:lnTo>
                  <a:lnTo>
                    <a:pt x="276" y="11702"/>
                  </a:lnTo>
                  <a:cubicBezTo>
                    <a:pt x="124" y="11702"/>
                    <a:pt x="1" y="11825"/>
                    <a:pt x="1" y="11964"/>
                  </a:cubicBezTo>
                  <a:lnTo>
                    <a:pt x="1" y="12768"/>
                  </a:lnTo>
                  <a:cubicBezTo>
                    <a:pt x="1" y="13209"/>
                    <a:pt x="359" y="13555"/>
                    <a:pt x="801" y="13555"/>
                  </a:cubicBezTo>
                  <a:lnTo>
                    <a:pt x="13306" y="13555"/>
                  </a:lnTo>
                  <a:cubicBezTo>
                    <a:pt x="13445" y="13555"/>
                    <a:pt x="13568" y="13445"/>
                    <a:pt x="13568" y="13292"/>
                  </a:cubicBezTo>
                  <a:lnTo>
                    <a:pt x="13568" y="11798"/>
                  </a:lnTo>
                  <a:cubicBezTo>
                    <a:pt x="13568" y="11742"/>
                    <a:pt x="13528" y="11702"/>
                    <a:pt x="13485" y="11702"/>
                  </a:cubicBezTo>
                  <a:lnTo>
                    <a:pt x="13043" y="11702"/>
                  </a:lnTo>
                  <a:lnTo>
                    <a:pt x="13043" y="3224"/>
                  </a:lnTo>
                  <a:cubicBezTo>
                    <a:pt x="13043" y="2792"/>
                    <a:pt x="12682" y="2434"/>
                    <a:pt x="12240" y="2434"/>
                  </a:cubicBezTo>
                  <a:lnTo>
                    <a:pt x="9943" y="2434"/>
                  </a:lnTo>
                  <a:cubicBezTo>
                    <a:pt x="9903" y="2377"/>
                    <a:pt x="9833" y="2351"/>
                    <a:pt x="9764" y="2351"/>
                  </a:cubicBezTo>
                  <a:lnTo>
                    <a:pt x="9379" y="2324"/>
                  </a:lnTo>
                  <a:cubicBezTo>
                    <a:pt x="9335" y="2228"/>
                    <a:pt x="9296" y="2129"/>
                    <a:pt x="9252" y="2032"/>
                  </a:cubicBezTo>
                  <a:lnTo>
                    <a:pt x="9515" y="1743"/>
                  </a:lnTo>
                  <a:cubicBezTo>
                    <a:pt x="9611" y="1647"/>
                    <a:pt x="9611" y="1481"/>
                    <a:pt x="9515" y="1382"/>
                  </a:cubicBezTo>
                  <a:lnTo>
                    <a:pt x="8632" y="512"/>
                  </a:lnTo>
                  <a:cubicBezTo>
                    <a:pt x="8580" y="455"/>
                    <a:pt x="8511" y="428"/>
                    <a:pt x="8443" y="428"/>
                  </a:cubicBezTo>
                  <a:cubicBezTo>
                    <a:pt x="8379" y="428"/>
                    <a:pt x="8316" y="452"/>
                    <a:pt x="8270" y="499"/>
                  </a:cubicBezTo>
                  <a:lnTo>
                    <a:pt x="7981" y="761"/>
                  </a:lnTo>
                  <a:cubicBezTo>
                    <a:pt x="7885" y="718"/>
                    <a:pt x="7785" y="678"/>
                    <a:pt x="7689" y="651"/>
                  </a:cubicBezTo>
                  <a:lnTo>
                    <a:pt x="7676" y="250"/>
                  </a:lnTo>
                  <a:cubicBezTo>
                    <a:pt x="7662" y="110"/>
                    <a:pt x="7553" y="1"/>
                    <a:pt x="7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5"/>
            <p:cNvSpPr/>
            <p:nvPr/>
          </p:nvSpPr>
          <p:spPr>
            <a:xfrm>
              <a:off x="2619450" y="2159900"/>
              <a:ext cx="79600" cy="79250"/>
            </a:xfrm>
            <a:custGeom>
              <a:rect b="b" l="l" r="r" t="t"/>
              <a:pathLst>
                <a:path extrusionOk="0" h="3170" w="3184">
                  <a:moveTo>
                    <a:pt x="1590" y="527"/>
                  </a:moveTo>
                  <a:cubicBezTo>
                    <a:pt x="2171" y="527"/>
                    <a:pt x="2643" y="998"/>
                    <a:pt x="2643" y="1579"/>
                  </a:cubicBezTo>
                  <a:cubicBezTo>
                    <a:pt x="2614" y="2285"/>
                    <a:pt x="2099" y="2637"/>
                    <a:pt x="1584" y="2637"/>
                  </a:cubicBezTo>
                  <a:cubicBezTo>
                    <a:pt x="1069" y="2637"/>
                    <a:pt x="555" y="2285"/>
                    <a:pt x="528" y="1579"/>
                  </a:cubicBezTo>
                  <a:cubicBezTo>
                    <a:pt x="528" y="998"/>
                    <a:pt x="996" y="527"/>
                    <a:pt x="1590" y="527"/>
                  </a:cubicBezTo>
                  <a:close/>
                  <a:moveTo>
                    <a:pt x="1592" y="1"/>
                  </a:moveTo>
                  <a:cubicBezTo>
                    <a:pt x="817" y="1"/>
                    <a:pt x="42" y="527"/>
                    <a:pt x="0" y="1579"/>
                  </a:cubicBezTo>
                  <a:cubicBezTo>
                    <a:pt x="0" y="2462"/>
                    <a:pt x="707" y="3169"/>
                    <a:pt x="1590" y="3169"/>
                  </a:cubicBezTo>
                  <a:cubicBezTo>
                    <a:pt x="2463" y="3169"/>
                    <a:pt x="3184" y="2462"/>
                    <a:pt x="3184" y="1579"/>
                  </a:cubicBezTo>
                  <a:cubicBezTo>
                    <a:pt x="3142" y="527"/>
                    <a:pt x="2367" y="1"/>
                    <a:pt x="15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5"/>
            <p:cNvSpPr/>
            <p:nvPr/>
          </p:nvSpPr>
          <p:spPr>
            <a:xfrm>
              <a:off x="2560025" y="2282350"/>
              <a:ext cx="198375" cy="92325"/>
            </a:xfrm>
            <a:custGeom>
              <a:rect b="b" l="l" r="r" t="t"/>
              <a:pathLst>
                <a:path extrusionOk="0" h="3693" w="7935">
                  <a:moveTo>
                    <a:pt x="7138" y="525"/>
                  </a:moveTo>
                  <a:cubicBezTo>
                    <a:pt x="7274" y="525"/>
                    <a:pt x="7400" y="651"/>
                    <a:pt x="7400" y="788"/>
                  </a:cubicBezTo>
                  <a:cubicBezTo>
                    <a:pt x="7393" y="966"/>
                    <a:pt x="7268" y="1053"/>
                    <a:pt x="7142" y="1053"/>
                  </a:cubicBezTo>
                  <a:cubicBezTo>
                    <a:pt x="7012" y="1053"/>
                    <a:pt x="6880" y="962"/>
                    <a:pt x="6872" y="788"/>
                  </a:cubicBezTo>
                  <a:cubicBezTo>
                    <a:pt x="6872" y="651"/>
                    <a:pt x="6985" y="525"/>
                    <a:pt x="7138" y="525"/>
                  </a:cubicBezTo>
                  <a:close/>
                  <a:moveTo>
                    <a:pt x="3041" y="788"/>
                  </a:moveTo>
                  <a:cubicBezTo>
                    <a:pt x="3181" y="788"/>
                    <a:pt x="3303" y="914"/>
                    <a:pt x="3303" y="1050"/>
                  </a:cubicBezTo>
                  <a:cubicBezTo>
                    <a:pt x="3297" y="1231"/>
                    <a:pt x="3169" y="1321"/>
                    <a:pt x="3041" y="1321"/>
                  </a:cubicBezTo>
                  <a:cubicBezTo>
                    <a:pt x="2913" y="1321"/>
                    <a:pt x="2786" y="1231"/>
                    <a:pt x="2779" y="1050"/>
                  </a:cubicBezTo>
                  <a:cubicBezTo>
                    <a:pt x="2779" y="914"/>
                    <a:pt x="2888" y="788"/>
                    <a:pt x="3041" y="788"/>
                  </a:cubicBezTo>
                  <a:close/>
                  <a:moveTo>
                    <a:pt x="800" y="1797"/>
                  </a:moveTo>
                  <a:cubicBezTo>
                    <a:pt x="940" y="1797"/>
                    <a:pt x="1063" y="1910"/>
                    <a:pt x="1063" y="2062"/>
                  </a:cubicBezTo>
                  <a:cubicBezTo>
                    <a:pt x="1056" y="2235"/>
                    <a:pt x="928" y="2321"/>
                    <a:pt x="800" y="2321"/>
                  </a:cubicBezTo>
                  <a:cubicBezTo>
                    <a:pt x="673" y="2321"/>
                    <a:pt x="545" y="2235"/>
                    <a:pt x="538" y="2062"/>
                  </a:cubicBezTo>
                  <a:cubicBezTo>
                    <a:pt x="538" y="1910"/>
                    <a:pt x="648" y="1797"/>
                    <a:pt x="800" y="1797"/>
                  </a:cubicBezTo>
                  <a:close/>
                  <a:moveTo>
                    <a:pt x="5020" y="2643"/>
                  </a:moveTo>
                  <a:cubicBezTo>
                    <a:pt x="5159" y="2643"/>
                    <a:pt x="5282" y="2753"/>
                    <a:pt x="5282" y="2905"/>
                  </a:cubicBezTo>
                  <a:cubicBezTo>
                    <a:pt x="5282" y="3042"/>
                    <a:pt x="5159" y="3168"/>
                    <a:pt x="5020" y="3168"/>
                  </a:cubicBezTo>
                  <a:cubicBezTo>
                    <a:pt x="4674" y="3154"/>
                    <a:pt x="4674" y="2656"/>
                    <a:pt x="5020" y="2643"/>
                  </a:cubicBezTo>
                  <a:close/>
                  <a:moveTo>
                    <a:pt x="7120" y="1"/>
                  </a:moveTo>
                  <a:cubicBezTo>
                    <a:pt x="6548" y="1"/>
                    <a:pt x="6158" y="627"/>
                    <a:pt x="6417" y="1133"/>
                  </a:cubicBezTo>
                  <a:lnTo>
                    <a:pt x="5365" y="2185"/>
                  </a:lnTo>
                  <a:cubicBezTo>
                    <a:pt x="5262" y="2137"/>
                    <a:pt x="5141" y="2113"/>
                    <a:pt x="5020" y="2113"/>
                  </a:cubicBezTo>
                  <a:cubicBezTo>
                    <a:pt x="4898" y="2113"/>
                    <a:pt x="4777" y="2137"/>
                    <a:pt x="4674" y="2185"/>
                  </a:cubicBezTo>
                  <a:lnTo>
                    <a:pt x="3775" y="1368"/>
                  </a:lnTo>
                  <a:cubicBezTo>
                    <a:pt x="3995" y="863"/>
                    <a:pt x="3604" y="263"/>
                    <a:pt x="3059" y="263"/>
                  </a:cubicBezTo>
                  <a:cubicBezTo>
                    <a:pt x="3053" y="263"/>
                    <a:pt x="3047" y="263"/>
                    <a:pt x="3041" y="263"/>
                  </a:cubicBezTo>
                  <a:cubicBezTo>
                    <a:pt x="2600" y="263"/>
                    <a:pt x="2225" y="635"/>
                    <a:pt x="2254" y="1093"/>
                  </a:cubicBezTo>
                  <a:lnTo>
                    <a:pt x="1312" y="1465"/>
                  </a:lnTo>
                  <a:cubicBezTo>
                    <a:pt x="1161" y="1331"/>
                    <a:pt x="980" y="1270"/>
                    <a:pt x="803" y="1270"/>
                  </a:cubicBezTo>
                  <a:cubicBezTo>
                    <a:pt x="395" y="1270"/>
                    <a:pt x="0" y="1588"/>
                    <a:pt x="0" y="2062"/>
                  </a:cubicBezTo>
                  <a:cubicBezTo>
                    <a:pt x="0" y="2504"/>
                    <a:pt x="359" y="2849"/>
                    <a:pt x="800" y="2849"/>
                  </a:cubicBezTo>
                  <a:cubicBezTo>
                    <a:pt x="807" y="2849"/>
                    <a:pt x="814" y="2849"/>
                    <a:pt x="821" y="2849"/>
                  </a:cubicBezTo>
                  <a:cubicBezTo>
                    <a:pt x="1296" y="2849"/>
                    <a:pt x="1659" y="2401"/>
                    <a:pt x="1577" y="1923"/>
                  </a:cubicBezTo>
                  <a:lnTo>
                    <a:pt x="2447" y="1578"/>
                  </a:lnTo>
                  <a:cubicBezTo>
                    <a:pt x="2590" y="1754"/>
                    <a:pt x="2822" y="1852"/>
                    <a:pt x="3051" y="1852"/>
                  </a:cubicBezTo>
                  <a:cubicBezTo>
                    <a:pt x="3180" y="1852"/>
                    <a:pt x="3307" y="1821"/>
                    <a:pt x="3416" y="1757"/>
                  </a:cubicBezTo>
                  <a:lnTo>
                    <a:pt x="4299" y="2574"/>
                  </a:lnTo>
                  <a:cubicBezTo>
                    <a:pt x="4053" y="3079"/>
                    <a:pt x="4444" y="3692"/>
                    <a:pt x="5002" y="3692"/>
                  </a:cubicBezTo>
                  <a:cubicBezTo>
                    <a:pt x="5008" y="3692"/>
                    <a:pt x="5014" y="3692"/>
                    <a:pt x="5020" y="3692"/>
                  </a:cubicBezTo>
                  <a:cubicBezTo>
                    <a:pt x="5025" y="3692"/>
                    <a:pt x="5031" y="3692"/>
                    <a:pt x="5037" y="3692"/>
                  </a:cubicBezTo>
                  <a:cubicBezTo>
                    <a:pt x="5595" y="3692"/>
                    <a:pt x="5986" y="3066"/>
                    <a:pt x="5740" y="2560"/>
                  </a:cubicBezTo>
                  <a:lnTo>
                    <a:pt x="6789" y="1508"/>
                  </a:lnTo>
                  <a:cubicBezTo>
                    <a:pt x="6897" y="1560"/>
                    <a:pt x="7011" y="1585"/>
                    <a:pt x="7123" y="1585"/>
                  </a:cubicBezTo>
                  <a:cubicBezTo>
                    <a:pt x="7542" y="1585"/>
                    <a:pt x="7935" y="1246"/>
                    <a:pt x="7924" y="788"/>
                  </a:cubicBezTo>
                  <a:cubicBezTo>
                    <a:pt x="7924" y="359"/>
                    <a:pt x="7566" y="1"/>
                    <a:pt x="7138" y="1"/>
                  </a:cubicBezTo>
                  <a:cubicBezTo>
                    <a:pt x="7132" y="1"/>
                    <a:pt x="7126" y="1"/>
                    <a:pt x="7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0" name="Google Shape;870;p35"/>
          <p:cNvCxnSpPr>
            <a:stCxn id="871" idx="3"/>
            <a:endCxn id="865" idx="1"/>
          </p:cNvCxnSpPr>
          <p:nvPr/>
        </p:nvCxnSpPr>
        <p:spPr>
          <a:xfrm>
            <a:off x="2017150" y="1512650"/>
            <a:ext cx="304800" cy="0"/>
          </a:xfrm>
          <a:prstGeom prst="straightConnector1">
            <a:avLst/>
          </a:prstGeom>
          <a:noFill/>
          <a:ln cap="flat" cmpd="sng" w="9525">
            <a:solidFill>
              <a:schemeClr val="dk1"/>
            </a:solidFill>
            <a:prstDash val="solid"/>
            <a:round/>
            <a:headEnd len="med" w="med" type="none"/>
            <a:tailEnd len="med" w="med" type="diamond"/>
          </a:ln>
        </p:spPr>
      </p:cxnSp>
      <p:sp>
        <p:nvSpPr>
          <p:cNvPr id="872" name="Google Shape;872;p35"/>
          <p:cNvSpPr/>
          <p:nvPr/>
        </p:nvSpPr>
        <p:spPr>
          <a:xfrm>
            <a:off x="4716422" y="1229138"/>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3" name="Google Shape;873;p35"/>
          <p:cNvCxnSpPr>
            <a:stCxn id="874" idx="3"/>
            <a:endCxn id="872" idx="1"/>
          </p:cNvCxnSpPr>
          <p:nvPr/>
        </p:nvCxnSpPr>
        <p:spPr>
          <a:xfrm>
            <a:off x="4411625" y="1512651"/>
            <a:ext cx="304800" cy="0"/>
          </a:xfrm>
          <a:prstGeom prst="straightConnector1">
            <a:avLst/>
          </a:prstGeom>
          <a:noFill/>
          <a:ln cap="flat" cmpd="sng" w="9525">
            <a:solidFill>
              <a:schemeClr val="dk1"/>
            </a:solidFill>
            <a:prstDash val="solid"/>
            <a:round/>
            <a:headEnd len="med" w="med" type="none"/>
            <a:tailEnd len="med" w="med" type="diamond"/>
          </a:ln>
        </p:spPr>
      </p:cxnSp>
      <p:sp>
        <p:nvSpPr>
          <p:cNvPr id="875" name="Google Shape;875;p35"/>
          <p:cNvSpPr/>
          <p:nvPr/>
        </p:nvSpPr>
        <p:spPr>
          <a:xfrm>
            <a:off x="7110897" y="1229138"/>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5"/>
          <p:cNvSpPr/>
          <p:nvPr/>
        </p:nvSpPr>
        <p:spPr>
          <a:xfrm>
            <a:off x="2321947" y="2674688"/>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7" name="Google Shape;877;p35"/>
          <p:cNvCxnSpPr>
            <a:stCxn id="878" idx="3"/>
            <a:endCxn id="876" idx="1"/>
          </p:cNvCxnSpPr>
          <p:nvPr/>
        </p:nvCxnSpPr>
        <p:spPr>
          <a:xfrm>
            <a:off x="2017200" y="2958200"/>
            <a:ext cx="304800" cy="0"/>
          </a:xfrm>
          <a:prstGeom prst="straightConnector1">
            <a:avLst/>
          </a:prstGeom>
          <a:noFill/>
          <a:ln cap="flat" cmpd="sng" w="9525">
            <a:solidFill>
              <a:schemeClr val="dk1"/>
            </a:solidFill>
            <a:prstDash val="solid"/>
            <a:round/>
            <a:headEnd len="med" w="med" type="none"/>
            <a:tailEnd len="med" w="med" type="diamond"/>
          </a:ln>
        </p:spPr>
      </p:cxnSp>
      <p:sp>
        <p:nvSpPr>
          <p:cNvPr id="879" name="Google Shape;879;p35"/>
          <p:cNvSpPr/>
          <p:nvPr/>
        </p:nvSpPr>
        <p:spPr>
          <a:xfrm>
            <a:off x="4716422" y="2674688"/>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0" name="Google Shape;880;p35"/>
          <p:cNvCxnSpPr>
            <a:stCxn id="881" idx="3"/>
            <a:endCxn id="879" idx="1"/>
          </p:cNvCxnSpPr>
          <p:nvPr/>
        </p:nvCxnSpPr>
        <p:spPr>
          <a:xfrm>
            <a:off x="4411625" y="2958199"/>
            <a:ext cx="304800" cy="0"/>
          </a:xfrm>
          <a:prstGeom prst="straightConnector1">
            <a:avLst/>
          </a:prstGeom>
          <a:noFill/>
          <a:ln cap="flat" cmpd="sng" w="9525">
            <a:solidFill>
              <a:schemeClr val="dk1"/>
            </a:solidFill>
            <a:prstDash val="solid"/>
            <a:round/>
            <a:headEnd len="med" w="med" type="none"/>
            <a:tailEnd len="med" w="med" type="diamond"/>
          </a:ln>
        </p:spPr>
      </p:cxnSp>
      <p:sp>
        <p:nvSpPr>
          <p:cNvPr id="882" name="Google Shape;882;p35"/>
          <p:cNvSpPr/>
          <p:nvPr/>
        </p:nvSpPr>
        <p:spPr>
          <a:xfrm>
            <a:off x="7110897" y="2674688"/>
            <a:ext cx="567000" cy="56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5"/>
          <p:cNvSpPr txBox="1"/>
          <p:nvPr>
            <p:ph idx="6" type="subTitle"/>
          </p:nvPr>
        </p:nvSpPr>
        <p:spPr>
          <a:xfrm>
            <a:off x="5813700" y="1796147"/>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Methodology</a:t>
            </a:r>
            <a:endParaRPr/>
          </a:p>
        </p:txBody>
      </p:sp>
      <p:grpSp>
        <p:nvGrpSpPr>
          <p:cNvPr id="884" name="Google Shape;884;p35"/>
          <p:cNvGrpSpPr/>
          <p:nvPr/>
        </p:nvGrpSpPr>
        <p:grpSpPr>
          <a:xfrm>
            <a:off x="7224810" y="2788763"/>
            <a:ext cx="339200" cy="338875"/>
            <a:chOff x="4016825" y="3801400"/>
            <a:chExt cx="339200" cy="338875"/>
          </a:xfrm>
        </p:grpSpPr>
        <p:sp>
          <p:nvSpPr>
            <p:cNvPr id="885" name="Google Shape;885;p35"/>
            <p:cNvSpPr/>
            <p:nvPr/>
          </p:nvSpPr>
          <p:spPr>
            <a:xfrm>
              <a:off x="4016825" y="3801400"/>
              <a:ext cx="339200" cy="338875"/>
            </a:xfrm>
            <a:custGeom>
              <a:rect b="b" l="l" r="r" t="t"/>
              <a:pathLst>
                <a:path extrusionOk="0" h="13555" w="13568">
                  <a:moveTo>
                    <a:pt x="10125" y="525"/>
                  </a:moveTo>
                  <a:lnTo>
                    <a:pt x="10125" y="4233"/>
                  </a:lnTo>
                  <a:lnTo>
                    <a:pt x="8767" y="4233"/>
                  </a:lnTo>
                  <a:cubicBezTo>
                    <a:pt x="8701" y="4233"/>
                    <a:pt x="8645" y="4259"/>
                    <a:pt x="8588" y="4316"/>
                  </a:cubicBezTo>
                  <a:lnTo>
                    <a:pt x="8133" y="4771"/>
                  </a:lnTo>
                  <a:lnTo>
                    <a:pt x="7675" y="4316"/>
                  </a:lnTo>
                  <a:cubicBezTo>
                    <a:pt x="7635" y="4259"/>
                    <a:pt x="7566" y="4233"/>
                    <a:pt x="7496" y="4233"/>
                  </a:cubicBezTo>
                  <a:lnTo>
                    <a:pt x="6155" y="4233"/>
                  </a:lnTo>
                  <a:lnTo>
                    <a:pt x="6155" y="525"/>
                  </a:lnTo>
                  <a:close/>
                  <a:moveTo>
                    <a:pt x="11453" y="4024"/>
                  </a:moveTo>
                  <a:lnTo>
                    <a:pt x="11453" y="10650"/>
                  </a:lnTo>
                  <a:lnTo>
                    <a:pt x="2128" y="10650"/>
                  </a:lnTo>
                  <a:lnTo>
                    <a:pt x="2128" y="4024"/>
                  </a:lnTo>
                  <a:lnTo>
                    <a:pt x="5614" y="4024"/>
                  </a:lnTo>
                  <a:lnTo>
                    <a:pt x="5614" y="4233"/>
                  </a:lnTo>
                  <a:cubicBezTo>
                    <a:pt x="5614" y="4522"/>
                    <a:pt x="5850" y="4771"/>
                    <a:pt x="6155" y="4771"/>
                  </a:cubicBezTo>
                  <a:lnTo>
                    <a:pt x="7386" y="4771"/>
                  </a:lnTo>
                  <a:lnTo>
                    <a:pt x="7758" y="5146"/>
                  </a:lnTo>
                  <a:cubicBezTo>
                    <a:pt x="7855" y="5242"/>
                    <a:pt x="7994" y="5298"/>
                    <a:pt x="8133" y="5298"/>
                  </a:cubicBezTo>
                  <a:cubicBezTo>
                    <a:pt x="8270" y="5298"/>
                    <a:pt x="8409" y="5242"/>
                    <a:pt x="8505" y="5146"/>
                  </a:cubicBezTo>
                  <a:lnTo>
                    <a:pt x="8880" y="4771"/>
                  </a:lnTo>
                  <a:lnTo>
                    <a:pt x="10125" y="4771"/>
                  </a:lnTo>
                  <a:cubicBezTo>
                    <a:pt x="10414" y="4771"/>
                    <a:pt x="10650" y="4522"/>
                    <a:pt x="10650" y="4233"/>
                  </a:cubicBezTo>
                  <a:lnTo>
                    <a:pt x="10650" y="4024"/>
                  </a:lnTo>
                  <a:close/>
                  <a:moveTo>
                    <a:pt x="12240" y="2961"/>
                  </a:moveTo>
                  <a:cubicBezTo>
                    <a:pt x="12392" y="2961"/>
                    <a:pt x="12502" y="3084"/>
                    <a:pt x="12502" y="3224"/>
                  </a:cubicBezTo>
                  <a:lnTo>
                    <a:pt x="12502" y="11702"/>
                  </a:lnTo>
                  <a:lnTo>
                    <a:pt x="8369" y="11702"/>
                  </a:lnTo>
                  <a:cubicBezTo>
                    <a:pt x="8230" y="11702"/>
                    <a:pt x="8104" y="11825"/>
                    <a:pt x="8104" y="11964"/>
                  </a:cubicBezTo>
                  <a:lnTo>
                    <a:pt x="5464" y="11964"/>
                  </a:lnTo>
                  <a:cubicBezTo>
                    <a:pt x="5464" y="11825"/>
                    <a:pt x="5338" y="11702"/>
                    <a:pt x="5199" y="11702"/>
                  </a:cubicBezTo>
                  <a:lnTo>
                    <a:pt x="1066" y="11702"/>
                  </a:lnTo>
                  <a:lnTo>
                    <a:pt x="1066" y="3224"/>
                  </a:lnTo>
                  <a:cubicBezTo>
                    <a:pt x="1066" y="3084"/>
                    <a:pt x="1176" y="2961"/>
                    <a:pt x="1328" y="2961"/>
                  </a:cubicBezTo>
                  <a:lnTo>
                    <a:pt x="5614" y="2961"/>
                  </a:lnTo>
                  <a:lnTo>
                    <a:pt x="5614" y="3499"/>
                  </a:lnTo>
                  <a:lnTo>
                    <a:pt x="1853" y="3499"/>
                  </a:lnTo>
                  <a:cubicBezTo>
                    <a:pt x="1713" y="3499"/>
                    <a:pt x="1590" y="3609"/>
                    <a:pt x="1590" y="3761"/>
                  </a:cubicBezTo>
                  <a:lnTo>
                    <a:pt x="1590" y="10912"/>
                  </a:lnTo>
                  <a:cubicBezTo>
                    <a:pt x="1590" y="11051"/>
                    <a:pt x="1713" y="11177"/>
                    <a:pt x="1853" y="11177"/>
                  </a:cubicBezTo>
                  <a:lnTo>
                    <a:pt x="11715" y="11177"/>
                  </a:lnTo>
                  <a:cubicBezTo>
                    <a:pt x="11855" y="11177"/>
                    <a:pt x="11977" y="11051"/>
                    <a:pt x="11977" y="10912"/>
                  </a:cubicBezTo>
                  <a:lnTo>
                    <a:pt x="11977" y="3761"/>
                  </a:lnTo>
                  <a:cubicBezTo>
                    <a:pt x="11977" y="3609"/>
                    <a:pt x="11855" y="3499"/>
                    <a:pt x="11715" y="3499"/>
                  </a:cubicBezTo>
                  <a:lnTo>
                    <a:pt x="10650" y="3499"/>
                  </a:lnTo>
                  <a:lnTo>
                    <a:pt x="10650" y="2961"/>
                  </a:lnTo>
                  <a:close/>
                  <a:moveTo>
                    <a:pt x="13030" y="12240"/>
                  </a:moveTo>
                  <a:lnTo>
                    <a:pt x="13030" y="12767"/>
                  </a:lnTo>
                  <a:cubicBezTo>
                    <a:pt x="13030" y="12904"/>
                    <a:pt x="12917" y="13030"/>
                    <a:pt x="12768" y="13030"/>
                  </a:cubicBezTo>
                  <a:lnTo>
                    <a:pt x="800" y="13030"/>
                  </a:lnTo>
                  <a:cubicBezTo>
                    <a:pt x="651" y="13030"/>
                    <a:pt x="538" y="12904"/>
                    <a:pt x="538" y="12767"/>
                  </a:cubicBezTo>
                  <a:lnTo>
                    <a:pt x="538" y="12240"/>
                  </a:lnTo>
                  <a:lnTo>
                    <a:pt x="5006" y="12240"/>
                  </a:lnTo>
                  <a:cubicBezTo>
                    <a:pt x="5089" y="12392"/>
                    <a:pt x="5269" y="12505"/>
                    <a:pt x="5464" y="12505"/>
                  </a:cubicBezTo>
                  <a:lnTo>
                    <a:pt x="8104" y="12505"/>
                  </a:lnTo>
                  <a:cubicBezTo>
                    <a:pt x="8299" y="12505"/>
                    <a:pt x="8479" y="12392"/>
                    <a:pt x="8562" y="12240"/>
                  </a:cubicBezTo>
                  <a:close/>
                  <a:moveTo>
                    <a:pt x="6155" y="0"/>
                  </a:moveTo>
                  <a:cubicBezTo>
                    <a:pt x="5850" y="0"/>
                    <a:pt x="5614" y="236"/>
                    <a:pt x="5614" y="525"/>
                  </a:cubicBezTo>
                  <a:lnTo>
                    <a:pt x="5614" y="2434"/>
                  </a:lnTo>
                  <a:lnTo>
                    <a:pt x="1328" y="2434"/>
                  </a:lnTo>
                  <a:cubicBezTo>
                    <a:pt x="883" y="2434"/>
                    <a:pt x="538" y="2795"/>
                    <a:pt x="538" y="3224"/>
                  </a:cubicBezTo>
                  <a:lnTo>
                    <a:pt x="538" y="11702"/>
                  </a:lnTo>
                  <a:lnTo>
                    <a:pt x="263" y="11702"/>
                  </a:lnTo>
                  <a:cubicBezTo>
                    <a:pt x="123" y="11702"/>
                    <a:pt x="0" y="11825"/>
                    <a:pt x="0" y="11964"/>
                  </a:cubicBezTo>
                  <a:lnTo>
                    <a:pt x="0" y="12767"/>
                  </a:lnTo>
                  <a:cubicBezTo>
                    <a:pt x="0" y="13209"/>
                    <a:pt x="359" y="13554"/>
                    <a:pt x="800" y="13554"/>
                  </a:cubicBezTo>
                  <a:lnTo>
                    <a:pt x="12768" y="13554"/>
                  </a:lnTo>
                  <a:cubicBezTo>
                    <a:pt x="13209" y="13554"/>
                    <a:pt x="13568" y="13209"/>
                    <a:pt x="13568" y="12767"/>
                  </a:cubicBezTo>
                  <a:lnTo>
                    <a:pt x="13568" y="11964"/>
                  </a:lnTo>
                  <a:cubicBezTo>
                    <a:pt x="13568" y="11825"/>
                    <a:pt x="13445" y="11702"/>
                    <a:pt x="13305" y="11702"/>
                  </a:cubicBezTo>
                  <a:lnTo>
                    <a:pt x="13030" y="11702"/>
                  </a:lnTo>
                  <a:lnTo>
                    <a:pt x="13030" y="3224"/>
                  </a:lnTo>
                  <a:cubicBezTo>
                    <a:pt x="13030" y="2795"/>
                    <a:pt x="12685" y="2434"/>
                    <a:pt x="12240" y="2434"/>
                  </a:cubicBezTo>
                  <a:lnTo>
                    <a:pt x="10650" y="2434"/>
                  </a:lnTo>
                  <a:lnTo>
                    <a:pt x="10650" y="525"/>
                  </a:lnTo>
                  <a:cubicBezTo>
                    <a:pt x="10650" y="236"/>
                    <a:pt x="10414" y="0"/>
                    <a:pt x="10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5"/>
            <p:cNvSpPr/>
            <p:nvPr/>
          </p:nvSpPr>
          <p:spPr>
            <a:xfrm>
              <a:off x="4186625" y="3828025"/>
              <a:ext cx="67000" cy="66150"/>
            </a:xfrm>
            <a:custGeom>
              <a:rect b="b" l="l" r="r" t="t"/>
              <a:pathLst>
                <a:path extrusionOk="0" h="2646" w="2680">
                  <a:moveTo>
                    <a:pt x="1617" y="525"/>
                  </a:moveTo>
                  <a:cubicBezTo>
                    <a:pt x="1909" y="525"/>
                    <a:pt x="2141" y="761"/>
                    <a:pt x="2141" y="1067"/>
                  </a:cubicBezTo>
                  <a:cubicBezTo>
                    <a:pt x="2128" y="1412"/>
                    <a:pt x="1869" y="1584"/>
                    <a:pt x="1610" y="1584"/>
                  </a:cubicBezTo>
                  <a:cubicBezTo>
                    <a:pt x="1351" y="1584"/>
                    <a:pt x="1092" y="1412"/>
                    <a:pt x="1079" y="1067"/>
                  </a:cubicBezTo>
                  <a:cubicBezTo>
                    <a:pt x="1079" y="761"/>
                    <a:pt x="1312" y="525"/>
                    <a:pt x="1617" y="525"/>
                  </a:cubicBezTo>
                  <a:close/>
                  <a:moveTo>
                    <a:pt x="1600" y="1"/>
                  </a:moveTo>
                  <a:cubicBezTo>
                    <a:pt x="793" y="1"/>
                    <a:pt x="279" y="919"/>
                    <a:pt x="704" y="1604"/>
                  </a:cubicBezTo>
                  <a:lnTo>
                    <a:pt x="97" y="2199"/>
                  </a:lnTo>
                  <a:cubicBezTo>
                    <a:pt x="0" y="2295"/>
                    <a:pt x="0" y="2461"/>
                    <a:pt x="97" y="2574"/>
                  </a:cubicBezTo>
                  <a:cubicBezTo>
                    <a:pt x="151" y="2622"/>
                    <a:pt x="220" y="2646"/>
                    <a:pt x="287" y="2646"/>
                  </a:cubicBezTo>
                  <a:cubicBezTo>
                    <a:pt x="355" y="2646"/>
                    <a:pt x="420" y="2622"/>
                    <a:pt x="468" y="2574"/>
                  </a:cubicBezTo>
                  <a:lnTo>
                    <a:pt x="1079" y="1979"/>
                  </a:lnTo>
                  <a:cubicBezTo>
                    <a:pt x="1242" y="2079"/>
                    <a:pt x="1420" y="2125"/>
                    <a:pt x="1595" y="2125"/>
                  </a:cubicBezTo>
                  <a:cubicBezTo>
                    <a:pt x="2148" y="2125"/>
                    <a:pt x="2679" y="1674"/>
                    <a:pt x="2669" y="1067"/>
                  </a:cubicBezTo>
                  <a:cubicBezTo>
                    <a:pt x="2669" y="469"/>
                    <a:pt x="2198" y="1"/>
                    <a:pt x="1617" y="1"/>
                  </a:cubicBezTo>
                  <a:cubicBezTo>
                    <a:pt x="1611" y="1"/>
                    <a:pt x="1605"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5"/>
            <p:cNvSpPr/>
            <p:nvPr/>
          </p:nvSpPr>
          <p:spPr>
            <a:xfrm>
              <a:off x="4083225" y="3928100"/>
              <a:ext cx="119275" cy="126100"/>
            </a:xfrm>
            <a:custGeom>
              <a:rect b="b" l="l" r="r" t="t"/>
              <a:pathLst>
                <a:path extrusionOk="0" h="5044" w="4771">
                  <a:moveTo>
                    <a:pt x="2390" y="541"/>
                  </a:moveTo>
                  <a:cubicBezTo>
                    <a:pt x="3188" y="541"/>
                    <a:pt x="3984" y="672"/>
                    <a:pt x="4233" y="934"/>
                  </a:cubicBezTo>
                  <a:cubicBezTo>
                    <a:pt x="3977" y="1190"/>
                    <a:pt x="3178" y="1318"/>
                    <a:pt x="2380" y="1318"/>
                  </a:cubicBezTo>
                  <a:cubicBezTo>
                    <a:pt x="1583" y="1318"/>
                    <a:pt x="787" y="1190"/>
                    <a:pt x="538" y="934"/>
                  </a:cubicBezTo>
                  <a:cubicBezTo>
                    <a:pt x="793" y="672"/>
                    <a:pt x="1593" y="541"/>
                    <a:pt x="2390" y="541"/>
                  </a:cubicBezTo>
                  <a:close/>
                  <a:moveTo>
                    <a:pt x="4233" y="1545"/>
                  </a:moveTo>
                  <a:lnTo>
                    <a:pt x="4233" y="1986"/>
                  </a:lnTo>
                  <a:cubicBezTo>
                    <a:pt x="3997" y="2249"/>
                    <a:pt x="3188" y="2380"/>
                    <a:pt x="2379" y="2380"/>
                  </a:cubicBezTo>
                  <a:cubicBezTo>
                    <a:pt x="1569" y="2380"/>
                    <a:pt x="760" y="2249"/>
                    <a:pt x="525" y="1986"/>
                  </a:cubicBezTo>
                  <a:lnTo>
                    <a:pt x="525" y="1545"/>
                  </a:lnTo>
                  <a:cubicBezTo>
                    <a:pt x="1057" y="1759"/>
                    <a:pt x="1721" y="1866"/>
                    <a:pt x="2384" y="1866"/>
                  </a:cubicBezTo>
                  <a:cubicBezTo>
                    <a:pt x="3046" y="1866"/>
                    <a:pt x="3706" y="1759"/>
                    <a:pt x="4233" y="1545"/>
                  </a:cubicBezTo>
                  <a:close/>
                  <a:moveTo>
                    <a:pt x="4233" y="2607"/>
                  </a:moveTo>
                  <a:lnTo>
                    <a:pt x="4233" y="3039"/>
                  </a:lnTo>
                  <a:cubicBezTo>
                    <a:pt x="3997" y="3308"/>
                    <a:pt x="3188" y="3442"/>
                    <a:pt x="2379" y="3442"/>
                  </a:cubicBezTo>
                  <a:cubicBezTo>
                    <a:pt x="1569" y="3442"/>
                    <a:pt x="760" y="3308"/>
                    <a:pt x="525" y="3039"/>
                  </a:cubicBezTo>
                  <a:lnTo>
                    <a:pt x="525" y="2607"/>
                  </a:lnTo>
                  <a:cubicBezTo>
                    <a:pt x="1057" y="2815"/>
                    <a:pt x="1721" y="2918"/>
                    <a:pt x="2384" y="2918"/>
                  </a:cubicBezTo>
                  <a:cubicBezTo>
                    <a:pt x="3046" y="2918"/>
                    <a:pt x="3706" y="2815"/>
                    <a:pt x="4233" y="2607"/>
                  </a:cubicBezTo>
                  <a:close/>
                  <a:moveTo>
                    <a:pt x="4233" y="3673"/>
                  </a:moveTo>
                  <a:lnTo>
                    <a:pt x="4233" y="4101"/>
                  </a:lnTo>
                  <a:cubicBezTo>
                    <a:pt x="4163" y="4214"/>
                    <a:pt x="3539" y="4503"/>
                    <a:pt x="2377" y="4503"/>
                  </a:cubicBezTo>
                  <a:cubicBezTo>
                    <a:pt x="1215" y="4503"/>
                    <a:pt x="594" y="4214"/>
                    <a:pt x="525" y="4101"/>
                  </a:cubicBezTo>
                  <a:lnTo>
                    <a:pt x="525" y="3673"/>
                  </a:lnTo>
                  <a:cubicBezTo>
                    <a:pt x="1057" y="3880"/>
                    <a:pt x="1721" y="3984"/>
                    <a:pt x="2384" y="3984"/>
                  </a:cubicBezTo>
                  <a:cubicBezTo>
                    <a:pt x="3046" y="3984"/>
                    <a:pt x="3706" y="3880"/>
                    <a:pt x="4233" y="3673"/>
                  </a:cubicBezTo>
                  <a:close/>
                  <a:moveTo>
                    <a:pt x="2380" y="1"/>
                  </a:moveTo>
                  <a:cubicBezTo>
                    <a:pt x="1189" y="1"/>
                    <a:pt x="0" y="312"/>
                    <a:pt x="0" y="934"/>
                  </a:cubicBezTo>
                  <a:lnTo>
                    <a:pt x="0" y="4101"/>
                  </a:lnTo>
                  <a:cubicBezTo>
                    <a:pt x="0" y="4835"/>
                    <a:pt x="1494" y="5044"/>
                    <a:pt x="2377" y="5044"/>
                  </a:cubicBezTo>
                  <a:cubicBezTo>
                    <a:pt x="3263" y="5044"/>
                    <a:pt x="4770" y="4835"/>
                    <a:pt x="4770" y="4101"/>
                  </a:cubicBezTo>
                  <a:lnTo>
                    <a:pt x="4770" y="934"/>
                  </a:lnTo>
                  <a:cubicBezTo>
                    <a:pt x="4764" y="312"/>
                    <a:pt x="3571" y="1"/>
                    <a:pt x="2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5"/>
            <p:cNvSpPr/>
            <p:nvPr/>
          </p:nvSpPr>
          <p:spPr>
            <a:xfrm>
              <a:off x="4216325" y="4024400"/>
              <a:ext cx="67425" cy="13200"/>
            </a:xfrm>
            <a:custGeom>
              <a:rect b="b" l="l" r="r" t="t"/>
              <a:pathLst>
                <a:path extrusionOk="0" h="528" w="2697">
                  <a:moveTo>
                    <a:pt x="346" y="0"/>
                  </a:moveTo>
                  <a:cubicBezTo>
                    <a:pt x="1" y="17"/>
                    <a:pt x="1" y="528"/>
                    <a:pt x="346" y="528"/>
                  </a:cubicBezTo>
                  <a:lnTo>
                    <a:pt x="2407" y="528"/>
                  </a:lnTo>
                  <a:cubicBezTo>
                    <a:pt x="2530" y="528"/>
                    <a:pt x="2656" y="445"/>
                    <a:pt x="2670" y="305"/>
                  </a:cubicBezTo>
                  <a:cubicBezTo>
                    <a:pt x="2696" y="140"/>
                    <a:pt x="2573"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5"/>
            <p:cNvSpPr/>
            <p:nvPr/>
          </p:nvSpPr>
          <p:spPr>
            <a:xfrm>
              <a:off x="4216325" y="3998175"/>
              <a:ext cx="67425" cy="13125"/>
            </a:xfrm>
            <a:custGeom>
              <a:rect b="b" l="l" r="r" t="t"/>
              <a:pathLst>
                <a:path extrusionOk="0" h="525" w="2697">
                  <a:moveTo>
                    <a:pt x="346" y="0"/>
                  </a:moveTo>
                  <a:cubicBezTo>
                    <a:pt x="1" y="0"/>
                    <a:pt x="1" y="511"/>
                    <a:pt x="346" y="525"/>
                  </a:cubicBezTo>
                  <a:lnTo>
                    <a:pt x="2407" y="525"/>
                  </a:lnTo>
                  <a:cubicBezTo>
                    <a:pt x="2530" y="525"/>
                    <a:pt x="2656" y="428"/>
                    <a:pt x="2670" y="302"/>
                  </a:cubicBezTo>
                  <a:cubicBezTo>
                    <a:pt x="2696" y="136"/>
                    <a:pt x="2573"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5"/>
            <p:cNvSpPr/>
            <p:nvPr/>
          </p:nvSpPr>
          <p:spPr>
            <a:xfrm>
              <a:off x="4216325" y="3971525"/>
              <a:ext cx="67425" cy="13125"/>
            </a:xfrm>
            <a:custGeom>
              <a:rect b="b" l="l" r="r" t="t"/>
              <a:pathLst>
                <a:path extrusionOk="0" h="525" w="2697">
                  <a:moveTo>
                    <a:pt x="346" y="1"/>
                  </a:moveTo>
                  <a:cubicBezTo>
                    <a:pt x="1" y="14"/>
                    <a:pt x="1" y="512"/>
                    <a:pt x="346" y="525"/>
                  </a:cubicBezTo>
                  <a:lnTo>
                    <a:pt x="2407" y="525"/>
                  </a:lnTo>
                  <a:cubicBezTo>
                    <a:pt x="2530" y="525"/>
                    <a:pt x="2656" y="429"/>
                    <a:pt x="2670" y="306"/>
                  </a:cubicBezTo>
                  <a:cubicBezTo>
                    <a:pt x="2696" y="140"/>
                    <a:pt x="2573" y="1"/>
                    <a:pt x="24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5"/>
            <p:cNvSpPr/>
            <p:nvPr/>
          </p:nvSpPr>
          <p:spPr>
            <a:xfrm>
              <a:off x="4216325" y="3944875"/>
              <a:ext cx="67425" cy="13575"/>
            </a:xfrm>
            <a:custGeom>
              <a:rect b="b" l="l" r="r" t="t"/>
              <a:pathLst>
                <a:path extrusionOk="0" h="543" w="2697">
                  <a:moveTo>
                    <a:pt x="346" y="1"/>
                  </a:moveTo>
                  <a:cubicBezTo>
                    <a:pt x="1" y="14"/>
                    <a:pt x="1" y="525"/>
                    <a:pt x="346" y="542"/>
                  </a:cubicBezTo>
                  <a:lnTo>
                    <a:pt x="2407" y="542"/>
                  </a:lnTo>
                  <a:cubicBezTo>
                    <a:pt x="2530" y="542"/>
                    <a:pt x="2656" y="442"/>
                    <a:pt x="2670" y="306"/>
                  </a:cubicBezTo>
                  <a:cubicBezTo>
                    <a:pt x="2696" y="154"/>
                    <a:pt x="2573" y="1"/>
                    <a:pt x="24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35"/>
          <p:cNvGrpSpPr/>
          <p:nvPr/>
        </p:nvGrpSpPr>
        <p:grpSpPr>
          <a:xfrm>
            <a:off x="4863535" y="2788538"/>
            <a:ext cx="272800" cy="339300"/>
            <a:chOff x="4108450" y="3256400"/>
            <a:chExt cx="272800" cy="339300"/>
          </a:xfrm>
        </p:grpSpPr>
        <p:sp>
          <p:nvSpPr>
            <p:cNvPr id="893" name="Google Shape;893;p35"/>
            <p:cNvSpPr/>
            <p:nvPr/>
          </p:nvSpPr>
          <p:spPr>
            <a:xfrm>
              <a:off x="4108450" y="3256400"/>
              <a:ext cx="272800" cy="339300"/>
            </a:xfrm>
            <a:custGeom>
              <a:rect b="b" l="l" r="r" t="t"/>
              <a:pathLst>
                <a:path extrusionOk="0" h="13572" w="10912">
                  <a:moveTo>
                    <a:pt x="8714" y="817"/>
                  </a:moveTo>
                  <a:lnTo>
                    <a:pt x="10069" y="2172"/>
                  </a:lnTo>
                  <a:lnTo>
                    <a:pt x="8714" y="2172"/>
                  </a:lnTo>
                  <a:lnTo>
                    <a:pt x="8714" y="817"/>
                  </a:lnTo>
                  <a:close/>
                  <a:moveTo>
                    <a:pt x="8190" y="1564"/>
                  </a:moveTo>
                  <a:lnTo>
                    <a:pt x="8190" y="2451"/>
                  </a:lnTo>
                  <a:cubicBezTo>
                    <a:pt x="8190" y="2587"/>
                    <a:pt x="8299" y="2713"/>
                    <a:pt x="8452" y="2713"/>
                  </a:cubicBezTo>
                  <a:lnTo>
                    <a:pt x="9322" y="2713"/>
                  </a:lnTo>
                  <a:lnTo>
                    <a:pt x="9322" y="10570"/>
                  </a:lnTo>
                  <a:lnTo>
                    <a:pt x="2961" y="10570"/>
                  </a:lnTo>
                  <a:lnTo>
                    <a:pt x="2961" y="1564"/>
                  </a:lnTo>
                  <a:close/>
                  <a:moveTo>
                    <a:pt x="8190" y="542"/>
                  </a:moveTo>
                  <a:lnTo>
                    <a:pt x="8190" y="1066"/>
                  </a:lnTo>
                  <a:lnTo>
                    <a:pt x="2696" y="1066"/>
                  </a:lnTo>
                  <a:cubicBezTo>
                    <a:pt x="2560" y="1066"/>
                    <a:pt x="2433" y="1192"/>
                    <a:pt x="2433" y="1329"/>
                  </a:cubicBezTo>
                  <a:lnTo>
                    <a:pt x="2433" y="10846"/>
                  </a:lnTo>
                  <a:cubicBezTo>
                    <a:pt x="2433" y="10985"/>
                    <a:pt x="2560" y="11108"/>
                    <a:pt x="2696" y="11108"/>
                  </a:cubicBezTo>
                  <a:lnTo>
                    <a:pt x="9584" y="11108"/>
                  </a:lnTo>
                  <a:cubicBezTo>
                    <a:pt x="9737" y="11108"/>
                    <a:pt x="9849" y="10985"/>
                    <a:pt x="9849" y="10846"/>
                  </a:cubicBezTo>
                  <a:lnTo>
                    <a:pt x="9849" y="2713"/>
                  </a:lnTo>
                  <a:lnTo>
                    <a:pt x="10387" y="2713"/>
                  </a:lnTo>
                  <a:lnTo>
                    <a:pt x="10387" y="11633"/>
                  </a:lnTo>
                  <a:lnTo>
                    <a:pt x="1909" y="11633"/>
                  </a:lnTo>
                  <a:lnTo>
                    <a:pt x="1909" y="542"/>
                  </a:lnTo>
                  <a:close/>
                  <a:moveTo>
                    <a:pt x="1368" y="1909"/>
                  </a:moveTo>
                  <a:lnTo>
                    <a:pt x="1368" y="11925"/>
                  </a:lnTo>
                  <a:cubicBezTo>
                    <a:pt x="1368" y="12077"/>
                    <a:pt x="1494" y="12187"/>
                    <a:pt x="1647" y="12187"/>
                  </a:cubicBezTo>
                  <a:lnTo>
                    <a:pt x="9003" y="12187"/>
                  </a:lnTo>
                  <a:lnTo>
                    <a:pt x="9003" y="13043"/>
                  </a:lnTo>
                  <a:lnTo>
                    <a:pt x="525" y="13043"/>
                  </a:lnTo>
                  <a:lnTo>
                    <a:pt x="525" y="1909"/>
                  </a:lnTo>
                  <a:close/>
                  <a:moveTo>
                    <a:pt x="1647" y="1"/>
                  </a:moveTo>
                  <a:cubicBezTo>
                    <a:pt x="1494" y="1"/>
                    <a:pt x="1368" y="127"/>
                    <a:pt x="1368" y="280"/>
                  </a:cubicBezTo>
                  <a:lnTo>
                    <a:pt x="1368" y="1385"/>
                  </a:lnTo>
                  <a:lnTo>
                    <a:pt x="262" y="1385"/>
                  </a:lnTo>
                  <a:cubicBezTo>
                    <a:pt x="110" y="1385"/>
                    <a:pt x="0" y="1508"/>
                    <a:pt x="0" y="1647"/>
                  </a:cubicBezTo>
                  <a:lnTo>
                    <a:pt x="0" y="13309"/>
                  </a:lnTo>
                  <a:cubicBezTo>
                    <a:pt x="0" y="13445"/>
                    <a:pt x="110" y="13571"/>
                    <a:pt x="262" y="13571"/>
                  </a:cubicBezTo>
                  <a:lnTo>
                    <a:pt x="9269" y="13571"/>
                  </a:lnTo>
                  <a:cubicBezTo>
                    <a:pt x="9418" y="13571"/>
                    <a:pt x="9531" y="13445"/>
                    <a:pt x="9531" y="13309"/>
                  </a:cubicBezTo>
                  <a:lnTo>
                    <a:pt x="9531" y="12187"/>
                  </a:lnTo>
                  <a:lnTo>
                    <a:pt x="10829" y="12187"/>
                  </a:lnTo>
                  <a:cubicBezTo>
                    <a:pt x="10872" y="12187"/>
                    <a:pt x="10912" y="12160"/>
                    <a:pt x="10912" y="12117"/>
                  </a:cubicBezTo>
                  <a:lnTo>
                    <a:pt x="10912" y="2228"/>
                  </a:lnTo>
                  <a:cubicBezTo>
                    <a:pt x="10912" y="2215"/>
                    <a:pt x="10898" y="2202"/>
                    <a:pt x="10885" y="2202"/>
                  </a:cubicBezTo>
                  <a:lnTo>
                    <a:pt x="10829" y="2202"/>
                  </a:lnTo>
                  <a:lnTo>
                    <a:pt x="8714" y="84"/>
                  </a:lnTo>
                  <a:cubicBezTo>
                    <a:pt x="8658" y="31"/>
                    <a:pt x="8605" y="1"/>
                    <a:pt x="85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5"/>
            <p:cNvSpPr/>
            <p:nvPr/>
          </p:nvSpPr>
          <p:spPr>
            <a:xfrm>
              <a:off x="4268525" y="3324075"/>
              <a:ext cx="59525" cy="59650"/>
            </a:xfrm>
            <a:custGeom>
              <a:rect b="b" l="l" r="r" t="t"/>
              <a:pathLst>
                <a:path extrusionOk="0" h="2386" w="2381">
                  <a:moveTo>
                    <a:pt x="542" y="560"/>
                  </a:moveTo>
                  <a:cubicBezTo>
                    <a:pt x="1189" y="670"/>
                    <a:pt x="1717" y="1194"/>
                    <a:pt x="1826" y="1858"/>
                  </a:cubicBezTo>
                  <a:lnTo>
                    <a:pt x="542" y="1858"/>
                  </a:lnTo>
                  <a:lnTo>
                    <a:pt x="542" y="560"/>
                  </a:lnTo>
                  <a:close/>
                  <a:moveTo>
                    <a:pt x="213" y="1"/>
                  </a:moveTo>
                  <a:cubicBezTo>
                    <a:pt x="97" y="1"/>
                    <a:pt x="1" y="81"/>
                    <a:pt x="1" y="212"/>
                  </a:cubicBezTo>
                  <a:lnTo>
                    <a:pt x="1" y="2120"/>
                  </a:lnTo>
                  <a:cubicBezTo>
                    <a:pt x="1" y="2260"/>
                    <a:pt x="127" y="2386"/>
                    <a:pt x="263" y="2386"/>
                  </a:cubicBezTo>
                  <a:lnTo>
                    <a:pt x="2119" y="2386"/>
                  </a:lnTo>
                  <a:cubicBezTo>
                    <a:pt x="2268" y="2386"/>
                    <a:pt x="2381" y="2260"/>
                    <a:pt x="2381" y="2120"/>
                  </a:cubicBezTo>
                  <a:cubicBezTo>
                    <a:pt x="2381" y="959"/>
                    <a:pt x="1438" y="6"/>
                    <a:pt x="263" y="6"/>
                  </a:cubicBezTo>
                  <a:cubicBezTo>
                    <a:pt x="246" y="3"/>
                    <a:pt x="229"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5"/>
            <p:cNvSpPr/>
            <p:nvPr/>
          </p:nvSpPr>
          <p:spPr>
            <a:xfrm>
              <a:off x="4178650" y="3350850"/>
              <a:ext cx="123100" cy="105500"/>
            </a:xfrm>
            <a:custGeom>
              <a:rect b="b" l="l" r="r" t="t"/>
              <a:pathLst>
                <a:path extrusionOk="0" h="4220" w="4924">
                  <a:moveTo>
                    <a:pt x="2543" y="551"/>
                  </a:moveTo>
                  <a:lnTo>
                    <a:pt x="2543" y="1962"/>
                  </a:lnTo>
                  <a:lnTo>
                    <a:pt x="1328" y="2669"/>
                  </a:lnTo>
                  <a:cubicBezTo>
                    <a:pt x="967" y="1756"/>
                    <a:pt x="1591" y="704"/>
                    <a:pt x="2543" y="551"/>
                  </a:cubicBezTo>
                  <a:close/>
                  <a:moveTo>
                    <a:pt x="4356" y="2377"/>
                  </a:moveTo>
                  <a:cubicBezTo>
                    <a:pt x="4286" y="2752"/>
                    <a:pt x="4094" y="3084"/>
                    <a:pt x="3805" y="3333"/>
                  </a:cubicBezTo>
                  <a:lnTo>
                    <a:pt x="3250" y="2377"/>
                  </a:lnTo>
                  <a:close/>
                  <a:moveTo>
                    <a:pt x="2696" y="2477"/>
                  </a:moveTo>
                  <a:lnTo>
                    <a:pt x="3347" y="3609"/>
                  </a:lnTo>
                  <a:cubicBezTo>
                    <a:pt x="3182" y="3673"/>
                    <a:pt x="3004" y="3703"/>
                    <a:pt x="2825" y="3703"/>
                  </a:cubicBezTo>
                  <a:cubicBezTo>
                    <a:pt x="2346" y="3703"/>
                    <a:pt x="1858" y="3487"/>
                    <a:pt x="1577" y="3124"/>
                  </a:cubicBezTo>
                  <a:lnTo>
                    <a:pt x="2696" y="2477"/>
                  </a:lnTo>
                  <a:close/>
                  <a:moveTo>
                    <a:pt x="2809" y="0"/>
                  </a:moveTo>
                  <a:cubicBezTo>
                    <a:pt x="1" y="97"/>
                    <a:pt x="14" y="4120"/>
                    <a:pt x="2809" y="4220"/>
                  </a:cubicBezTo>
                  <a:cubicBezTo>
                    <a:pt x="3971" y="4220"/>
                    <a:pt x="4924" y="3277"/>
                    <a:pt x="4924" y="2115"/>
                  </a:cubicBezTo>
                  <a:cubicBezTo>
                    <a:pt x="4924" y="1962"/>
                    <a:pt x="4801" y="1839"/>
                    <a:pt x="4648" y="1839"/>
                  </a:cubicBezTo>
                  <a:lnTo>
                    <a:pt x="3071" y="1839"/>
                  </a:lnTo>
                  <a:lnTo>
                    <a:pt x="3071" y="263"/>
                  </a:lnTo>
                  <a:cubicBezTo>
                    <a:pt x="3071" y="110"/>
                    <a:pt x="2945" y="0"/>
                    <a:pt x="28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5"/>
            <p:cNvSpPr/>
            <p:nvPr/>
          </p:nvSpPr>
          <p:spPr>
            <a:xfrm>
              <a:off x="4195250" y="3310675"/>
              <a:ext cx="61925" cy="13550"/>
            </a:xfrm>
            <a:custGeom>
              <a:rect b="b" l="l" r="r" t="t"/>
              <a:pathLst>
                <a:path extrusionOk="0" h="542" w="2477">
                  <a:moveTo>
                    <a:pt x="276" y="1"/>
                  </a:moveTo>
                  <a:cubicBezTo>
                    <a:pt x="123" y="1"/>
                    <a:pt x="1" y="153"/>
                    <a:pt x="27" y="306"/>
                  </a:cubicBezTo>
                  <a:cubicBezTo>
                    <a:pt x="40" y="446"/>
                    <a:pt x="153" y="542"/>
                    <a:pt x="289" y="542"/>
                  </a:cubicBezTo>
                  <a:lnTo>
                    <a:pt x="2128" y="542"/>
                  </a:lnTo>
                  <a:cubicBezTo>
                    <a:pt x="2477" y="529"/>
                    <a:pt x="2477" y="17"/>
                    <a:pt x="2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5"/>
            <p:cNvSpPr/>
            <p:nvPr/>
          </p:nvSpPr>
          <p:spPr>
            <a:xfrm>
              <a:off x="4193500" y="3495000"/>
              <a:ext cx="62275" cy="13225"/>
            </a:xfrm>
            <a:custGeom>
              <a:rect b="b" l="l" r="r" t="t"/>
              <a:pathLst>
                <a:path extrusionOk="0" h="529" w="2491">
                  <a:moveTo>
                    <a:pt x="346" y="1"/>
                  </a:moveTo>
                  <a:cubicBezTo>
                    <a:pt x="1" y="14"/>
                    <a:pt x="1" y="512"/>
                    <a:pt x="346" y="528"/>
                  </a:cubicBezTo>
                  <a:lnTo>
                    <a:pt x="2198" y="528"/>
                  </a:lnTo>
                  <a:cubicBezTo>
                    <a:pt x="2364" y="528"/>
                    <a:pt x="2491" y="389"/>
                    <a:pt x="2464" y="223"/>
                  </a:cubicBezTo>
                  <a:cubicBezTo>
                    <a:pt x="2447" y="97"/>
                    <a:pt x="2325" y="1"/>
                    <a:pt x="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5"/>
            <p:cNvSpPr/>
            <p:nvPr/>
          </p:nvSpPr>
          <p:spPr>
            <a:xfrm>
              <a:off x="4193500" y="3468350"/>
              <a:ext cx="62275" cy="13225"/>
            </a:xfrm>
            <a:custGeom>
              <a:rect b="b" l="l" r="r" t="t"/>
              <a:pathLst>
                <a:path extrusionOk="0" h="529" w="2491">
                  <a:moveTo>
                    <a:pt x="346" y="1"/>
                  </a:moveTo>
                  <a:cubicBezTo>
                    <a:pt x="1" y="18"/>
                    <a:pt x="1" y="529"/>
                    <a:pt x="346" y="529"/>
                  </a:cubicBezTo>
                  <a:lnTo>
                    <a:pt x="2198" y="529"/>
                  </a:lnTo>
                  <a:cubicBezTo>
                    <a:pt x="2364" y="529"/>
                    <a:pt x="2491" y="389"/>
                    <a:pt x="2464" y="223"/>
                  </a:cubicBezTo>
                  <a:cubicBezTo>
                    <a:pt x="2447" y="101"/>
                    <a:pt x="2325" y="1"/>
                    <a:pt x="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5"/>
            <p:cNvSpPr/>
            <p:nvPr/>
          </p:nvSpPr>
          <p:spPr>
            <a:xfrm>
              <a:off x="4266450" y="3495000"/>
              <a:ext cx="62275" cy="13225"/>
            </a:xfrm>
            <a:custGeom>
              <a:rect b="b" l="l" r="r" t="t"/>
              <a:pathLst>
                <a:path extrusionOk="0" h="529" w="2491">
                  <a:moveTo>
                    <a:pt x="359" y="1"/>
                  </a:moveTo>
                  <a:cubicBezTo>
                    <a:pt x="1" y="14"/>
                    <a:pt x="1" y="512"/>
                    <a:pt x="359" y="528"/>
                  </a:cubicBezTo>
                  <a:lnTo>
                    <a:pt x="2202" y="528"/>
                  </a:lnTo>
                  <a:cubicBezTo>
                    <a:pt x="2368" y="528"/>
                    <a:pt x="2490" y="389"/>
                    <a:pt x="2464" y="223"/>
                  </a:cubicBezTo>
                  <a:cubicBezTo>
                    <a:pt x="2451" y="97"/>
                    <a:pt x="2324" y="1"/>
                    <a:pt x="22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5"/>
            <p:cNvSpPr/>
            <p:nvPr/>
          </p:nvSpPr>
          <p:spPr>
            <a:xfrm>
              <a:off x="4266450" y="3468350"/>
              <a:ext cx="62275" cy="13225"/>
            </a:xfrm>
            <a:custGeom>
              <a:rect b="b" l="l" r="r" t="t"/>
              <a:pathLst>
                <a:path extrusionOk="0" h="529" w="2491">
                  <a:moveTo>
                    <a:pt x="359" y="1"/>
                  </a:moveTo>
                  <a:cubicBezTo>
                    <a:pt x="1" y="18"/>
                    <a:pt x="1" y="529"/>
                    <a:pt x="359" y="529"/>
                  </a:cubicBezTo>
                  <a:lnTo>
                    <a:pt x="2202" y="529"/>
                  </a:lnTo>
                  <a:cubicBezTo>
                    <a:pt x="2368" y="529"/>
                    <a:pt x="2490" y="389"/>
                    <a:pt x="2464" y="223"/>
                  </a:cubicBezTo>
                  <a:cubicBezTo>
                    <a:pt x="2451" y="101"/>
                    <a:pt x="2324" y="1"/>
                    <a:pt x="22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35"/>
          <p:cNvGrpSpPr/>
          <p:nvPr/>
        </p:nvGrpSpPr>
        <p:grpSpPr>
          <a:xfrm>
            <a:off x="7224810" y="1342988"/>
            <a:ext cx="339275" cy="339300"/>
            <a:chOff x="3277475" y="3256400"/>
            <a:chExt cx="339275" cy="339300"/>
          </a:xfrm>
        </p:grpSpPr>
        <p:sp>
          <p:nvSpPr>
            <p:cNvPr id="902" name="Google Shape;902;p35"/>
            <p:cNvSpPr/>
            <p:nvPr/>
          </p:nvSpPr>
          <p:spPr>
            <a:xfrm>
              <a:off x="3277475" y="3256400"/>
              <a:ext cx="339275" cy="339300"/>
            </a:xfrm>
            <a:custGeom>
              <a:rect b="b" l="l" r="r" t="t"/>
              <a:pathLst>
                <a:path extrusionOk="0" h="13572" w="13571">
                  <a:moveTo>
                    <a:pt x="2546" y="2451"/>
                  </a:moveTo>
                  <a:lnTo>
                    <a:pt x="2546" y="2975"/>
                  </a:lnTo>
                  <a:lnTo>
                    <a:pt x="1328" y="2975"/>
                  </a:lnTo>
                  <a:cubicBezTo>
                    <a:pt x="1179" y="2975"/>
                    <a:pt x="1066" y="3085"/>
                    <a:pt x="1066" y="3237"/>
                  </a:cubicBezTo>
                  <a:lnTo>
                    <a:pt x="1066" y="9863"/>
                  </a:lnTo>
                  <a:lnTo>
                    <a:pt x="541" y="9863"/>
                  </a:lnTo>
                  <a:lnTo>
                    <a:pt x="541" y="2713"/>
                  </a:lnTo>
                  <a:cubicBezTo>
                    <a:pt x="541" y="2560"/>
                    <a:pt x="651" y="2451"/>
                    <a:pt x="804" y="2451"/>
                  </a:cubicBezTo>
                  <a:close/>
                  <a:moveTo>
                    <a:pt x="2546" y="3500"/>
                  </a:moveTo>
                  <a:lnTo>
                    <a:pt x="2546" y="9863"/>
                  </a:lnTo>
                  <a:lnTo>
                    <a:pt x="1594" y="9863"/>
                  </a:lnTo>
                  <a:lnTo>
                    <a:pt x="1594" y="3500"/>
                  </a:lnTo>
                  <a:close/>
                  <a:moveTo>
                    <a:pt x="10500" y="542"/>
                  </a:moveTo>
                  <a:lnTo>
                    <a:pt x="10500" y="9863"/>
                  </a:lnTo>
                  <a:lnTo>
                    <a:pt x="3071" y="9863"/>
                  </a:lnTo>
                  <a:lnTo>
                    <a:pt x="3071" y="542"/>
                  </a:lnTo>
                  <a:close/>
                  <a:moveTo>
                    <a:pt x="11981" y="3500"/>
                  </a:moveTo>
                  <a:lnTo>
                    <a:pt x="11981" y="9863"/>
                  </a:lnTo>
                  <a:lnTo>
                    <a:pt x="11025" y="9863"/>
                  </a:lnTo>
                  <a:lnTo>
                    <a:pt x="11025" y="3500"/>
                  </a:lnTo>
                  <a:close/>
                  <a:moveTo>
                    <a:pt x="12767" y="2451"/>
                  </a:moveTo>
                  <a:cubicBezTo>
                    <a:pt x="12920" y="2451"/>
                    <a:pt x="13030" y="2560"/>
                    <a:pt x="13030" y="2713"/>
                  </a:cubicBezTo>
                  <a:lnTo>
                    <a:pt x="13030" y="9863"/>
                  </a:lnTo>
                  <a:lnTo>
                    <a:pt x="12505" y="9863"/>
                  </a:lnTo>
                  <a:lnTo>
                    <a:pt x="12505" y="3237"/>
                  </a:lnTo>
                  <a:cubicBezTo>
                    <a:pt x="12505" y="3085"/>
                    <a:pt x="12396" y="2975"/>
                    <a:pt x="12243" y="2975"/>
                  </a:cubicBezTo>
                  <a:lnTo>
                    <a:pt x="11025" y="2975"/>
                  </a:lnTo>
                  <a:lnTo>
                    <a:pt x="11025" y="2451"/>
                  </a:lnTo>
                  <a:close/>
                  <a:moveTo>
                    <a:pt x="13030" y="10388"/>
                  </a:moveTo>
                  <a:lnTo>
                    <a:pt x="13030" y="10653"/>
                  </a:lnTo>
                  <a:cubicBezTo>
                    <a:pt x="13030" y="10803"/>
                    <a:pt x="12920" y="10915"/>
                    <a:pt x="12767" y="10915"/>
                  </a:cubicBezTo>
                  <a:lnTo>
                    <a:pt x="804" y="10915"/>
                  </a:lnTo>
                  <a:cubicBezTo>
                    <a:pt x="651" y="10915"/>
                    <a:pt x="541" y="10803"/>
                    <a:pt x="541" y="10653"/>
                  </a:cubicBezTo>
                  <a:lnTo>
                    <a:pt x="541" y="10388"/>
                  </a:lnTo>
                  <a:close/>
                  <a:moveTo>
                    <a:pt x="7595" y="11453"/>
                  </a:moveTo>
                  <a:lnTo>
                    <a:pt x="8024" y="13043"/>
                  </a:lnTo>
                  <a:lnTo>
                    <a:pt x="5534" y="13043"/>
                  </a:lnTo>
                  <a:lnTo>
                    <a:pt x="5962" y="11453"/>
                  </a:lnTo>
                  <a:close/>
                  <a:moveTo>
                    <a:pt x="2809" y="1"/>
                  </a:moveTo>
                  <a:cubicBezTo>
                    <a:pt x="2672" y="1"/>
                    <a:pt x="2546" y="127"/>
                    <a:pt x="2546" y="280"/>
                  </a:cubicBezTo>
                  <a:lnTo>
                    <a:pt x="2546" y="1909"/>
                  </a:lnTo>
                  <a:lnTo>
                    <a:pt x="804" y="1909"/>
                  </a:lnTo>
                  <a:cubicBezTo>
                    <a:pt x="362" y="1909"/>
                    <a:pt x="0" y="2271"/>
                    <a:pt x="0" y="2713"/>
                  </a:cubicBezTo>
                  <a:lnTo>
                    <a:pt x="0" y="10653"/>
                  </a:lnTo>
                  <a:cubicBezTo>
                    <a:pt x="0" y="11095"/>
                    <a:pt x="362" y="11453"/>
                    <a:pt x="804" y="11453"/>
                  </a:cubicBezTo>
                  <a:lnTo>
                    <a:pt x="5424" y="11453"/>
                  </a:lnTo>
                  <a:lnTo>
                    <a:pt x="4996" y="13043"/>
                  </a:lnTo>
                  <a:lnTo>
                    <a:pt x="4664" y="13043"/>
                  </a:lnTo>
                  <a:cubicBezTo>
                    <a:pt x="4302" y="13043"/>
                    <a:pt x="4302" y="13558"/>
                    <a:pt x="4664" y="13571"/>
                  </a:cubicBezTo>
                  <a:lnTo>
                    <a:pt x="8897" y="13571"/>
                  </a:lnTo>
                  <a:cubicBezTo>
                    <a:pt x="9242" y="13558"/>
                    <a:pt x="9255" y="13060"/>
                    <a:pt x="8897" y="13043"/>
                  </a:cubicBezTo>
                  <a:lnTo>
                    <a:pt x="8578" y="13043"/>
                  </a:lnTo>
                  <a:lnTo>
                    <a:pt x="8150" y="11453"/>
                  </a:lnTo>
                  <a:lnTo>
                    <a:pt x="12767" y="11453"/>
                  </a:lnTo>
                  <a:cubicBezTo>
                    <a:pt x="13212" y="11453"/>
                    <a:pt x="13571" y="11095"/>
                    <a:pt x="13571" y="10653"/>
                  </a:cubicBezTo>
                  <a:lnTo>
                    <a:pt x="13571" y="2713"/>
                  </a:lnTo>
                  <a:cubicBezTo>
                    <a:pt x="13571" y="2271"/>
                    <a:pt x="13212" y="1909"/>
                    <a:pt x="12767" y="1909"/>
                  </a:cubicBezTo>
                  <a:lnTo>
                    <a:pt x="11025" y="1909"/>
                  </a:lnTo>
                  <a:lnTo>
                    <a:pt x="11025" y="280"/>
                  </a:lnTo>
                  <a:cubicBezTo>
                    <a:pt x="11025" y="127"/>
                    <a:pt x="10902" y="1"/>
                    <a:pt x="107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5"/>
            <p:cNvSpPr/>
            <p:nvPr/>
          </p:nvSpPr>
          <p:spPr>
            <a:xfrm>
              <a:off x="3374325" y="3341150"/>
              <a:ext cx="145575" cy="145900"/>
            </a:xfrm>
            <a:custGeom>
              <a:rect b="b" l="l" r="r" t="t"/>
              <a:pathLst>
                <a:path extrusionOk="0" h="5836" w="5823">
                  <a:moveTo>
                    <a:pt x="3306" y="541"/>
                  </a:moveTo>
                  <a:lnTo>
                    <a:pt x="3306" y="1328"/>
                  </a:lnTo>
                  <a:lnTo>
                    <a:pt x="2516" y="1328"/>
                  </a:lnTo>
                  <a:lnTo>
                    <a:pt x="2516" y="541"/>
                  </a:lnTo>
                  <a:close/>
                  <a:moveTo>
                    <a:pt x="1328" y="2516"/>
                  </a:moveTo>
                  <a:lnTo>
                    <a:pt x="1328" y="3320"/>
                  </a:lnTo>
                  <a:lnTo>
                    <a:pt x="525" y="3320"/>
                  </a:lnTo>
                  <a:lnTo>
                    <a:pt x="525" y="2516"/>
                  </a:lnTo>
                  <a:close/>
                  <a:moveTo>
                    <a:pt x="5298" y="2516"/>
                  </a:moveTo>
                  <a:lnTo>
                    <a:pt x="5298" y="3320"/>
                  </a:lnTo>
                  <a:lnTo>
                    <a:pt x="4495" y="3320"/>
                  </a:lnTo>
                  <a:lnTo>
                    <a:pt x="4495" y="2516"/>
                  </a:lnTo>
                  <a:close/>
                  <a:moveTo>
                    <a:pt x="3306" y="4508"/>
                  </a:moveTo>
                  <a:lnTo>
                    <a:pt x="3306" y="5298"/>
                  </a:lnTo>
                  <a:lnTo>
                    <a:pt x="2516" y="5298"/>
                  </a:lnTo>
                  <a:lnTo>
                    <a:pt x="2516" y="4508"/>
                  </a:lnTo>
                  <a:close/>
                  <a:moveTo>
                    <a:pt x="2254" y="0"/>
                  </a:moveTo>
                  <a:cubicBezTo>
                    <a:pt x="2101" y="0"/>
                    <a:pt x="1979" y="126"/>
                    <a:pt x="1979" y="276"/>
                  </a:cubicBezTo>
                  <a:lnTo>
                    <a:pt x="1979" y="1590"/>
                  </a:lnTo>
                  <a:cubicBezTo>
                    <a:pt x="1979" y="1743"/>
                    <a:pt x="2101" y="1869"/>
                    <a:pt x="2254" y="1869"/>
                  </a:cubicBezTo>
                  <a:lnTo>
                    <a:pt x="2643" y="1869"/>
                  </a:lnTo>
                  <a:lnTo>
                    <a:pt x="2643" y="2656"/>
                  </a:lnTo>
                  <a:lnTo>
                    <a:pt x="1853" y="2656"/>
                  </a:lnTo>
                  <a:lnTo>
                    <a:pt x="1853" y="2254"/>
                  </a:lnTo>
                  <a:cubicBezTo>
                    <a:pt x="1853" y="2118"/>
                    <a:pt x="1730" y="1992"/>
                    <a:pt x="1590" y="1992"/>
                  </a:cubicBezTo>
                  <a:lnTo>
                    <a:pt x="262" y="1992"/>
                  </a:lnTo>
                  <a:cubicBezTo>
                    <a:pt x="110" y="1992"/>
                    <a:pt x="0" y="2118"/>
                    <a:pt x="0" y="2254"/>
                  </a:cubicBezTo>
                  <a:lnTo>
                    <a:pt x="0" y="3582"/>
                  </a:lnTo>
                  <a:cubicBezTo>
                    <a:pt x="0" y="3735"/>
                    <a:pt x="110" y="3844"/>
                    <a:pt x="262" y="3844"/>
                  </a:cubicBezTo>
                  <a:lnTo>
                    <a:pt x="1590" y="3844"/>
                  </a:lnTo>
                  <a:cubicBezTo>
                    <a:pt x="1730" y="3844"/>
                    <a:pt x="1853" y="3735"/>
                    <a:pt x="1853" y="3582"/>
                  </a:cubicBezTo>
                  <a:lnTo>
                    <a:pt x="1853" y="3180"/>
                  </a:lnTo>
                  <a:lnTo>
                    <a:pt x="2643" y="3180"/>
                  </a:lnTo>
                  <a:lnTo>
                    <a:pt x="2643" y="3983"/>
                  </a:lnTo>
                  <a:lnTo>
                    <a:pt x="2254" y="3983"/>
                  </a:lnTo>
                  <a:cubicBezTo>
                    <a:pt x="2101" y="3983"/>
                    <a:pt x="1979" y="4093"/>
                    <a:pt x="1979" y="4246"/>
                  </a:cubicBezTo>
                  <a:lnTo>
                    <a:pt x="1979" y="5574"/>
                  </a:lnTo>
                  <a:cubicBezTo>
                    <a:pt x="1979" y="5713"/>
                    <a:pt x="2101" y="5836"/>
                    <a:pt x="2254" y="5836"/>
                  </a:cubicBezTo>
                  <a:lnTo>
                    <a:pt x="3569" y="5836"/>
                  </a:lnTo>
                  <a:cubicBezTo>
                    <a:pt x="3721" y="5836"/>
                    <a:pt x="3831" y="5713"/>
                    <a:pt x="3831" y="5574"/>
                  </a:cubicBezTo>
                  <a:lnTo>
                    <a:pt x="3831" y="4246"/>
                  </a:lnTo>
                  <a:cubicBezTo>
                    <a:pt x="3831" y="4093"/>
                    <a:pt x="3721" y="3983"/>
                    <a:pt x="3569" y="3983"/>
                  </a:cubicBezTo>
                  <a:lnTo>
                    <a:pt x="3180" y="3983"/>
                  </a:lnTo>
                  <a:lnTo>
                    <a:pt x="3180" y="3180"/>
                  </a:lnTo>
                  <a:lnTo>
                    <a:pt x="3970" y="3180"/>
                  </a:lnTo>
                  <a:lnTo>
                    <a:pt x="3970" y="3582"/>
                  </a:lnTo>
                  <a:cubicBezTo>
                    <a:pt x="3970" y="3735"/>
                    <a:pt x="4093" y="3844"/>
                    <a:pt x="4233" y="3844"/>
                  </a:cubicBezTo>
                  <a:lnTo>
                    <a:pt x="5560" y="3844"/>
                  </a:lnTo>
                  <a:cubicBezTo>
                    <a:pt x="5713" y="3844"/>
                    <a:pt x="5823" y="3735"/>
                    <a:pt x="5823" y="3582"/>
                  </a:cubicBezTo>
                  <a:lnTo>
                    <a:pt x="5823" y="2254"/>
                  </a:lnTo>
                  <a:cubicBezTo>
                    <a:pt x="5823" y="2118"/>
                    <a:pt x="5713" y="1992"/>
                    <a:pt x="5560" y="1992"/>
                  </a:cubicBezTo>
                  <a:lnTo>
                    <a:pt x="4233" y="1992"/>
                  </a:lnTo>
                  <a:cubicBezTo>
                    <a:pt x="4093" y="1992"/>
                    <a:pt x="3970" y="2118"/>
                    <a:pt x="3970" y="2254"/>
                  </a:cubicBezTo>
                  <a:lnTo>
                    <a:pt x="3970" y="2656"/>
                  </a:lnTo>
                  <a:lnTo>
                    <a:pt x="3180" y="2656"/>
                  </a:lnTo>
                  <a:lnTo>
                    <a:pt x="3180" y="1869"/>
                  </a:lnTo>
                  <a:lnTo>
                    <a:pt x="3569" y="1869"/>
                  </a:lnTo>
                  <a:cubicBezTo>
                    <a:pt x="3721" y="1869"/>
                    <a:pt x="3831" y="1743"/>
                    <a:pt x="3831" y="1590"/>
                  </a:cubicBezTo>
                  <a:lnTo>
                    <a:pt x="3831" y="276"/>
                  </a:lnTo>
                  <a:cubicBezTo>
                    <a:pt x="3831" y="126"/>
                    <a:pt x="3721" y="0"/>
                    <a:pt x="3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5"/>
            <p:cNvSpPr/>
            <p:nvPr/>
          </p:nvSpPr>
          <p:spPr>
            <a:xfrm>
              <a:off x="3371900" y="3313500"/>
              <a:ext cx="65025" cy="13150"/>
            </a:xfrm>
            <a:custGeom>
              <a:rect b="b" l="l" r="r" t="t"/>
              <a:pathLst>
                <a:path extrusionOk="0" h="526" w="2601">
                  <a:moveTo>
                    <a:pt x="346" y="1"/>
                  </a:moveTo>
                  <a:cubicBezTo>
                    <a:pt x="1" y="14"/>
                    <a:pt x="1" y="512"/>
                    <a:pt x="346" y="525"/>
                  </a:cubicBezTo>
                  <a:lnTo>
                    <a:pt x="2338" y="525"/>
                  </a:lnTo>
                  <a:cubicBezTo>
                    <a:pt x="2491" y="525"/>
                    <a:pt x="2600" y="416"/>
                    <a:pt x="2600" y="263"/>
                  </a:cubicBezTo>
                  <a:cubicBezTo>
                    <a:pt x="2600" y="123"/>
                    <a:pt x="2491" y="1"/>
                    <a:pt x="2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5"/>
            <p:cNvSpPr/>
            <p:nvPr/>
          </p:nvSpPr>
          <p:spPr>
            <a:xfrm>
              <a:off x="3371900" y="3341150"/>
              <a:ext cx="37375" cy="13550"/>
            </a:xfrm>
            <a:custGeom>
              <a:rect b="b" l="l" r="r" t="t"/>
              <a:pathLst>
                <a:path extrusionOk="0" h="542" w="1495">
                  <a:moveTo>
                    <a:pt x="346" y="0"/>
                  </a:moveTo>
                  <a:cubicBezTo>
                    <a:pt x="1" y="13"/>
                    <a:pt x="1" y="524"/>
                    <a:pt x="346" y="541"/>
                  </a:cubicBezTo>
                  <a:lnTo>
                    <a:pt x="1203" y="541"/>
                  </a:lnTo>
                  <a:cubicBezTo>
                    <a:pt x="1342" y="541"/>
                    <a:pt x="1452" y="442"/>
                    <a:pt x="1481" y="305"/>
                  </a:cubicBezTo>
                  <a:cubicBezTo>
                    <a:pt x="1495" y="153"/>
                    <a:pt x="1369" y="0"/>
                    <a:pt x="1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5"/>
            <p:cNvSpPr/>
            <p:nvPr/>
          </p:nvSpPr>
          <p:spPr>
            <a:xfrm>
              <a:off x="3371900" y="3285775"/>
              <a:ext cx="65775" cy="13225"/>
            </a:xfrm>
            <a:custGeom>
              <a:rect b="b" l="l" r="r" t="t"/>
              <a:pathLst>
                <a:path extrusionOk="0" h="529" w="2631">
                  <a:moveTo>
                    <a:pt x="346" y="1"/>
                  </a:moveTo>
                  <a:cubicBezTo>
                    <a:pt x="1" y="17"/>
                    <a:pt x="1" y="515"/>
                    <a:pt x="346" y="529"/>
                  </a:cubicBezTo>
                  <a:lnTo>
                    <a:pt x="2325" y="529"/>
                  </a:lnTo>
                  <a:cubicBezTo>
                    <a:pt x="2464" y="529"/>
                    <a:pt x="2587" y="432"/>
                    <a:pt x="2600" y="306"/>
                  </a:cubicBezTo>
                  <a:cubicBezTo>
                    <a:pt x="2630" y="140"/>
                    <a:pt x="2504" y="1"/>
                    <a:pt x="2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5"/>
            <p:cNvSpPr/>
            <p:nvPr/>
          </p:nvSpPr>
          <p:spPr>
            <a:xfrm>
              <a:off x="3454575" y="3313500"/>
              <a:ext cx="65325" cy="13150"/>
            </a:xfrm>
            <a:custGeom>
              <a:rect b="b" l="l" r="r" t="t"/>
              <a:pathLst>
                <a:path extrusionOk="0" h="526" w="2613">
                  <a:moveTo>
                    <a:pt x="359" y="1"/>
                  </a:moveTo>
                  <a:cubicBezTo>
                    <a:pt x="0" y="14"/>
                    <a:pt x="0" y="512"/>
                    <a:pt x="359" y="525"/>
                  </a:cubicBezTo>
                  <a:lnTo>
                    <a:pt x="2337" y="525"/>
                  </a:lnTo>
                  <a:cubicBezTo>
                    <a:pt x="2490" y="525"/>
                    <a:pt x="2613" y="416"/>
                    <a:pt x="2613" y="263"/>
                  </a:cubicBezTo>
                  <a:cubicBezTo>
                    <a:pt x="2613" y="123"/>
                    <a:pt x="2490" y="1"/>
                    <a:pt x="2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5"/>
            <p:cNvSpPr/>
            <p:nvPr/>
          </p:nvSpPr>
          <p:spPr>
            <a:xfrm>
              <a:off x="3454575" y="3285775"/>
              <a:ext cx="65675" cy="13225"/>
            </a:xfrm>
            <a:custGeom>
              <a:rect b="b" l="l" r="r" t="t"/>
              <a:pathLst>
                <a:path extrusionOk="0" h="529" w="2627">
                  <a:moveTo>
                    <a:pt x="359" y="1"/>
                  </a:moveTo>
                  <a:cubicBezTo>
                    <a:pt x="0" y="17"/>
                    <a:pt x="0" y="515"/>
                    <a:pt x="359" y="529"/>
                  </a:cubicBezTo>
                  <a:lnTo>
                    <a:pt x="2337" y="529"/>
                  </a:lnTo>
                  <a:cubicBezTo>
                    <a:pt x="2460" y="529"/>
                    <a:pt x="2586" y="432"/>
                    <a:pt x="2599" y="306"/>
                  </a:cubicBezTo>
                  <a:cubicBezTo>
                    <a:pt x="2626" y="140"/>
                    <a:pt x="2503" y="1"/>
                    <a:pt x="2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5"/>
            <p:cNvSpPr/>
            <p:nvPr/>
          </p:nvSpPr>
          <p:spPr>
            <a:xfrm>
              <a:off x="3484600" y="3341150"/>
              <a:ext cx="37375" cy="13550"/>
            </a:xfrm>
            <a:custGeom>
              <a:rect b="b" l="l" r="r" t="t"/>
              <a:pathLst>
                <a:path extrusionOk="0" h="542" w="1495">
                  <a:moveTo>
                    <a:pt x="293" y="0"/>
                  </a:moveTo>
                  <a:cubicBezTo>
                    <a:pt x="154" y="0"/>
                    <a:pt x="44" y="96"/>
                    <a:pt x="14" y="236"/>
                  </a:cubicBezTo>
                  <a:cubicBezTo>
                    <a:pt x="1" y="402"/>
                    <a:pt x="127" y="541"/>
                    <a:pt x="280" y="541"/>
                  </a:cubicBezTo>
                  <a:lnTo>
                    <a:pt x="1136" y="541"/>
                  </a:lnTo>
                  <a:cubicBezTo>
                    <a:pt x="1495" y="524"/>
                    <a:pt x="1495" y="13"/>
                    <a:pt x="1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5"/>
            <p:cNvSpPr/>
            <p:nvPr/>
          </p:nvSpPr>
          <p:spPr>
            <a:xfrm>
              <a:off x="3371900" y="3473600"/>
              <a:ext cx="37375" cy="13450"/>
            </a:xfrm>
            <a:custGeom>
              <a:rect b="b" l="l" r="r" t="t"/>
              <a:pathLst>
                <a:path extrusionOk="0" h="538" w="1495">
                  <a:moveTo>
                    <a:pt x="346" y="0"/>
                  </a:moveTo>
                  <a:cubicBezTo>
                    <a:pt x="1" y="13"/>
                    <a:pt x="1" y="525"/>
                    <a:pt x="346" y="538"/>
                  </a:cubicBezTo>
                  <a:lnTo>
                    <a:pt x="1203" y="538"/>
                  </a:lnTo>
                  <a:cubicBezTo>
                    <a:pt x="1342" y="538"/>
                    <a:pt x="1452" y="442"/>
                    <a:pt x="1481" y="305"/>
                  </a:cubicBezTo>
                  <a:cubicBezTo>
                    <a:pt x="1495" y="153"/>
                    <a:pt x="1369" y="0"/>
                    <a:pt x="1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5"/>
            <p:cNvSpPr/>
            <p:nvPr/>
          </p:nvSpPr>
          <p:spPr>
            <a:xfrm>
              <a:off x="3484600" y="3473600"/>
              <a:ext cx="37375" cy="13450"/>
            </a:xfrm>
            <a:custGeom>
              <a:rect b="b" l="l" r="r" t="t"/>
              <a:pathLst>
                <a:path extrusionOk="0" h="538" w="1495">
                  <a:moveTo>
                    <a:pt x="293" y="0"/>
                  </a:moveTo>
                  <a:cubicBezTo>
                    <a:pt x="154" y="0"/>
                    <a:pt x="44" y="96"/>
                    <a:pt x="14" y="236"/>
                  </a:cubicBezTo>
                  <a:cubicBezTo>
                    <a:pt x="1" y="402"/>
                    <a:pt x="127" y="538"/>
                    <a:pt x="280" y="538"/>
                  </a:cubicBezTo>
                  <a:lnTo>
                    <a:pt x="1136" y="538"/>
                  </a:lnTo>
                  <a:cubicBezTo>
                    <a:pt x="1495" y="525"/>
                    <a:pt x="1495" y="13"/>
                    <a:pt x="1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35"/>
          <p:cNvGrpSpPr/>
          <p:nvPr/>
        </p:nvGrpSpPr>
        <p:grpSpPr>
          <a:xfrm>
            <a:off x="4860647" y="1342988"/>
            <a:ext cx="338875" cy="339300"/>
            <a:chOff x="2518850" y="3256400"/>
            <a:chExt cx="338875" cy="339300"/>
          </a:xfrm>
        </p:grpSpPr>
        <p:sp>
          <p:nvSpPr>
            <p:cNvPr id="913" name="Google Shape;913;p35"/>
            <p:cNvSpPr/>
            <p:nvPr/>
          </p:nvSpPr>
          <p:spPr>
            <a:xfrm>
              <a:off x="2518850" y="3256400"/>
              <a:ext cx="338875" cy="339300"/>
            </a:xfrm>
            <a:custGeom>
              <a:rect b="b" l="l" r="r" t="t"/>
              <a:pathLst>
                <a:path extrusionOk="0" h="13572" w="13555">
                  <a:moveTo>
                    <a:pt x="8370" y="2975"/>
                  </a:moveTo>
                  <a:lnTo>
                    <a:pt x="8370" y="3500"/>
                  </a:lnTo>
                  <a:lnTo>
                    <a:pt x="7842" y="3500"/>
                  </a:lnTo>
                  <a:lnTo>
                    <a:pt x="7842" y="2975"/>
                  </a:lnTo>
                  <a:close/>
                  <a:moveTo>
                    <a:pt x="4662" y="5259"/>
                  </a:moveTo>
                  <a:lnTo>
                    <a:pt x="4662" y="7317"/>
                  </a:lnTo>
                  <a:lnTo>
                    <a:pt x="3596" y="7317"/>
                  </a:lnTo>
                  <a:lnTo>
                    <a:pt x="3596" y="5259"/>
                  </a:lnTo>
                  <a:close/>
                  <a:moveTo>
                    <a:pt x="7304" y="542"/>
                  </a:moveTo>
                  <a:lnTo>
                    <a:pt x="7304" y="7317"/>
                  </a:lnTo>
                  <a:lnTo>
                    <a:pt x="6252" y="7317"/>
                  </a:lnTo>
                  <a:lnTo>
                    <a:pt x="6252" y="542"/>
                  </a:lnTo>
                  <a:close/>
                  <a:moveTo>
                    <a:pt x="8370" y="4027"/>
                  </a:moveTo>
                  <a:lnTo>
                    <a:pt x="8370" y="7317"/>
                  </a:lnTo>
                  <a:lnTo>
                    <a:pt x="7842" y="7317"/>
                  </a:lnTo>
                  <a:lnTo>
                    <a:pt x="7842" y="4027"/>
                  </a:lnTo>
                  <a:close/>
                  <a:moveTo>
                    <a:pt x="9960" y="2451"/>
                  </a:moveTo>
                  <a:lnTo>
                    <a:pt x="9960" y="7317"/>
                  </a:lnTo>
                  <a:lnTo>
                    <a:pt x="8894" y="7317"/>
                  </a:lnTo>
                  <a:lnTo>
                    <a:pt x="8894" y="2451"/>
                  </a:lnTo>
                  <a:close/>
                  <a:moveTo>
                    <a:pt x="11440" y="4027"/>
                  </a:moveTo>
                  <a:lnTo>
                    <a:pt x="11440" y="10653"/>
                  </a:lnTo>
                  <a:lnTo>
                    <a:pt x="2115" y="10653"/>
                  </a:lnTo>
                  <a:lnTo>
                    <a:pt x="2115" y="4027"/>
                  </a:lnTo>
                  <a:lnTo>
                    <a:pt x="5727" y="4027"/>
                  </a:lnTo>
                  <a:lnTo>
                    <a:pt x="5727" y="7317"/>
                  </a:lnTo>
                  <a:lnTo>
                    <a:pt x="5186" y="7317"/>
                  </a:lnTo>
                  <a:lnTo>
                    <a:pt x="5186" y="4980"/>
                  </a:lnTo>
                  <a:cubicBezTo>
                    <a:pt x="5186" y="4844"/>
                    <a:pt x="5077" y="4718"/>
                    <a:pt x="4924" y="4718"/>
                  </a:cubicBezTo>
                  <a:lnTo>
                    <a:pt x="3334" y="4718"/>
                  </a:lnTo>
                  <a:cubicBezTo>
                    <a:pt x="3194" y="4718"/>
                    <a:pt x="3071" y="4844"/>
                    <a:pt x="3071" y="4980"/>
                  </a:cubicBezTo>
                  <a:lnTo>
                    <a:pt x="3071" y="7317"/>
                  </a:lnTo>
                  <a:lnTo>
                    <a:pt x="2932" y="7317"/>
                  </a:lnTo>
                  <a:cubicBezTo>
                    <a:pt x="2587" y="7334"/>
                    <a:pt x="2587" y="7832"/>
                    <a:pt x="2932" y="7845"/>
                  </a:cubicBezTo>
                  <a:lnTo>
                    <a:pt x="10624" y="7845"/>
                  </a:lnTo>
                  <a:cubicBezTo>
                    <a:pt x="10969" y="7832"/>
                    <a:pt x="10969" y="7334"/>
                    <a:pt x="10624" y="7317"/>
                  </a:cubicBezTo>
                  <a:lnTo>
                    <a:pt x="10484" y="7317"/>
                  </a:lnTo>
                  <a:lnTo>
                    <a:pt x="10484" y="4027"/>
                  </a:lnTo>
                  <a:close/>
                  <a:moveTo>
                    <a:pt x="12240" y="2975"/>
                  </a:moveTo>
                  <a:cubicBezTo>
                    <a:pt x="12380" y="2975"/>
                    <a:pt x="12502" y="3085"/>
                    <a:pt x="12502" y="3237"/>
                  </a:cubicBezTo>
                  <a:lnTo>
                    <a:pt x="12502" y="11716"/>
                  </a:lnTo>
                  <a:lnTo>
                    <a:pt x="8370" y="11716"/>
                  </a:lnTo>
                  <a:cubicBezTo>
                    <a:pt x="8217" y="11716"/>
                    <a:pt x="8104" y="11828"/>
                    <a:pt x="8104" y="11981"/>
                  </a:cubicBezTo>
                  <a:lnTo>
                    <a:pt x="5448" y="11981"/>
                  </a:lnTo>
                  <a:cubicBezTo>
                    <a:pt x="5448" y="11828"/>
                    <a:pt x="5339" y="11716"/>
                    <a:pt x="5186" y="11716"/>
                  </a:cubicBezTo>
                  <a:lnTo>
                    <a:pt x="1050" y="11716"/>
                  </a:lnTo>
                  <a:lnTo>
                    <a:pt x="1050" y="3237"/>
                  </a:lnTo>
                  <a:cubicBezTo>
                    <a:pt x="1050" y="3085"/>
                    <a:pt x="1176" y="2975"/>
                    <a:pt x="1329" y="2975"/>
                  </a:cubicBezTo>
                  <a:lnTo>
                    <a:pt x="5727" y="2975"/>
                  </a:lnTo>
                  <a:lnTo>
                    <a:pt x="5727" y="3500"/>
                  </a:lnTo>
                  <a:lnTo>
                    <a:pt x="1853" y="3500"/>
                  </a:lnTo>
                  <a:cubicBezTo>
                    <a:pt x="1701" y="3500"/>
                    <a:pt x="1591" y="3626"/>
                    <a:pt x="1591" y="3765"/>
                  </a:cubicBezTo>
                  <a:lnTo>
                    <a:pt x="1591" y="10915"/>
                  </a:lnTo>
                  <a:cubicBezTo>
                    <a:pt x="1591" y="11068"/>
                    <a:pt x="1701" y="11191"/>
                    <a:pt x="1853" y="11191"/>
                  </a:cubicBezTo>
                  <a:lnTo>
                    <a:pt x="11702" y="11191"/>
                  </a:lnTo>
                  <a:cubicBezTo>
                    <a:pt x="11855" y="11191"/>
                    <a:pt x="11965" y="11068"/>
                    <a:pt x="11965" y="10915"/>
                  </a:cubicBezTo>
                  <a:lnTo>
                    <a:pt x="11965" y="3765"/>
                  </a:lnTo>
                  <a:cubicBezTo>
                    <a:pt x="11965" y="3626"/>
                    <a:pt x="11855" y="3500"/>
                    <a:pt x="11702" y="3500"/>
                  </a:cubicBezTo>
                  <a:lnTo>
                    <a:pt x="10484" y="3500"/>
                  </a:lnTo>
                  <a:lnTo>
                    <a:pt x="10484" y="2975"/>
                  </a:lnTo>
                  <a:close/>
                  <a:moveTo>
                    <a:pt x="13030" y="12243"/>
                  </a:moveTo>
                  <a:lnTo>
                    <a:pt x="13030" y="12768"/>
                  </a:lnTo>
                  <a:cubicBezTo>
                    <a:pt x="13030" y="12921"/>
                    <a:pt x="12904" y="13043"/>
                    <a:pt x="12768" y="13043"/>
                  </a:cubicBezTo>
                  <a:lnTo>
                    <a:pt x="788" y="13043"/>
                  </a:lnTo>
                  <a:cubicBezTo>
                    <a:pt x="652" y="13043"/>
                    <a:pt x="525" y="12921"/>
                    <a:pt x="525" y="12768"/>
                  </a:cubicBezTo>
                  <a:lnTo>
                    <a:pt x="525" y="12243"/>
                  </a:lnTo>
                  <a:lnTo>
                    <a:pt x="4994" y="12243"/>
                  </a:lnTo>
                  <a:cubicBezTo>
                    <a:pt x="5090" y="12409"/>
                    <a:pt x="5256" y="12506"/>
                    <a:pt x="5448" y="12506"/>
                  </a:cubicBezTo>
                  <a:lnTo>
                    <a:pt x="8104" y="12506"/>
                  </a:lnTo>
                  <a:cubicBezTo>
                    <a:pt x="8300" y="12506"/>
                    <a:pt x="8466" y="12409"/>
                    <a:pt x="8562" y="12243"/>
                  </a:cubicBezTo>
                  <a:close/>
                  <a:moveTo>
                    <a:pt x="5989" y="1"/>
                  </a:moveTo>
                  <a:cubicBezTo>
                    <a:pt x="5837" y="1"/>
                    <a:pt x="5727" y="127"/>
                    <a:pt x="5727" y="280"/>
                  </a:cubicBezTo>
                  <a:lnTo>
                    <a:pt x="5727" y="2451"/>
                  </a:lnTo>
                  <a:lnTo>
                    <a:pt x="1329" y="2451"/>
                  </a:lnTo>
                  <a:cubicBezTo>
                    <a:pt x="884" y="2451"/>
                    <a:pt x="525" y="2796"/>
                    <a:pt x="525" y="3237"/>
                  </a:cubicBezTo>
                  <a:lnTo>
                    <a:pt x="525" y="11716"/>
                  </a:lnTo>
                  <a:lnTo>
                    <a:pt x="263" y="11716"/>
                  </a:lnTo>
                  <a:cubicBezTo>
                    <a:pt x="110" y="11716"/>
                    <a:pt x="1" y="11828"/>
                    <a:pt x="1" y="11981"/>
                  </a:cubicBezTo>
                  <a:lnTo>
                    <a:pt x="1" y="12768"/>
                  </a:lnTo>
                  <a:cubicBezTo>
                    <a:pt x="1" y="13209"/>
                    <a:pt x="359" y="13571"/>
                    <a:pt x="788" y="13571"/>
                  </a:cubicBezTo>
                  <a:lnTo>
                    <a:pt x="12768" y="13571"/>
                  </a:lnTo>
                  <a:cubicBezTo>
                    <a:pt x="13210" y="13571"/>
                    <a:pt x="13555" y="13209"/>
                    <a:pt x="13555" y="12768"/>
                  </a:cubicBezTo>
                  <a:lnTo>
                    <a:pt x="13555" y="11981"/>
                  </a:lnTo>
                  <a:cubicBezTo>
                    <a:pt x="13555" y="11828"/>
                    <a:pt x="13445" y="11716"/>
                    <a:pt x="13293" y="11716"/>
                  </a:cubicBezTo>
                  <a:lnTo>
                    <a:pt x="13030" y="11716"/>
                  </a:lnTo>
                  <a:lnTo>
                    <a:pt x="13030" y="3237"/>
                  </a:lnTo>
                  <a:cubicBezTo>
                    <a:pt x="13030" y="2796"/>
                    <a:pt x="12668" y="2451"/>
                    <a:pt x="12240" y="2451"/>
                  </a:cubicBezTo>
                  <a:lnTo>
                    <a:pt x="10484" y="2451"/>
                  </a:lnTo>
                  <a:lnTo>
                    <a:pt x="10484" y="2172"/>
                  </a:lnTo>
                  <a:cubicBezTo>
                    <a:pt x="10484" y="2036"/>
                    <a:pt x="10375" y="1909"/>
                    <a:pt x="10222" y="1909"/>
                  </a:cubicBezTo>
                  <a:lnTo>
                    <a:pt x="8632" y="1909"/>
                  </a:lnTo>
                  <a:cubicBezTo>
                    <a:pt x="8492" y="1909"/>
                    <a:pt x="8370" y="2036"/>
                    <a:pt x="8370" y="2172"/>
                  </a:cubicBezTo>
                  <a:lnTo>
                    <a:pt x="8370" y="2451"/>
                  </a:lnTo>
                  <a:lnTo>
                    <a:pt x="7842" y="2451"/>
                  </a:lnTo>
                  <a:lnTo>
                    <a:pt x="7842" y="280"/>
                  </a:lnTo>
                  <a:cubicBezTo>
                    <a:pt x="7842" y="127"/>
                    <a:pt x="7719" y="1"/>
                    <a:pt x="7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5"/>
            <p:cNvSpPr/>
            <p:nvPr/>
          </p:nvSpPr>
          <p:spPr>
            <a:xfrm>
              <a:off x="2583850" y="3465950"/>
              <a:ext cx="96125" cy="13225"/>
            </a:xfrm>
            <a:custGeom>
              <a:rect b="b" l="l" r="r" t="t"/>
              <a:pathLst>
                <a:path extrusionOk="0" h="529" w="3845">
                  <a:moveTo>
                    <a:pt x="345" y="1"/>
                  </a:moveTo>
                  <a:cubicBezTo>
                    <a:pt x="0" y="1"/>
                    <a:pt x="0" y="512"/>
                    <a:pt x="345" y="528"/>
                  </a:cubicBezTo>
                  <a:lnTo>
                    <a:pt x="3542" y="528"/>
                  </a:lnTo>
                  <a:cubicBezTo>
                    <a:pt x="3678" y="528"/>
                    <a:pt x="3804" y="429"/>
                    <a:pt x="3818" y="306"/>
                  </a:cubicBezTo>
                  <a:cubicBezTo>
                    <a:pt x="3844" y="140"/>
                    <a:pt x="3721" y="1"/>
                    <a:pt x="3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5"/>
            <p:cNvSpPr/>
            <p:nvPr/>
          </p:nvSpPr>
          <p:spPr>
            <a:xfrm>
              <a:off x="2583850" y="3492250"/>
              <a:ext cx="96125" cy="13150"/>
            </a:xfrm>
            <a:custGeom>
              <a:rect b="b" l="l" r="r" t="t"/>
              <a:pathLst>
                <a:path extrusionOk="0" h="526" w="3845">
                  <a:moveTo>
                    <a:pt x="345" y="1"/>
                  </a:moveTo>
                  <a:cubicBezTo>
                    <a:pt x="0" y="14"/>
                    <a:pt x="0" y="512"/>
                    <a:pt x="345" y="525"/>
                  </a:cubicBezTo>
                  <a:lnTo>
                    <a:pt x="3542" y="525"/>
                  </a:lnTo>
                  <a:cubicBezTo>
                    <a:pt x="3678" y="525"/>
                    <a:pt x="3804" y="442"/>
                    <a:pt x="3818" y="306"/>
                  </a:cubicBezTo>
                  <a:cubicBezTo>
                    <a:pt x="3844" y="140"/>
                    <a:pt x="3721" y="1"/>
                    <a:pt x="3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5"/>
            <p:cNvSpPr/>
            <p:nvPr/>
          </p:nvSpPr>
          <p:spPr>
            <a:xfrm>
              <a:off x="2695550" y="3465950"/>
              <a:ext cx="96125" cy="13225"/>
            </a:xfrm>
            <a:custGeom>
              <a:rect b="b" l="l" r="r" t="t"/>
              <a:pathLst>
                <a:path extrusionOk="0" h="529" w="3845">
                  <a:moveTo>
                    <a:pt x="359" y="1"/>
                  </a:moveTo>
                  <a:cubicBezTo>
                    <a:pt x="14" y="1"/>
                    <a:pt x="0" y="512"/>
                    <a:pt x="359" y="528"/>
                  </a:cubicBezTo>
                  <a:lnTo>
                    <a:pt x="3556" y="528"/>
                  </a:lnTo>
                  <a:cubicBezTo>
                    <a:pt x="3692" y="528"/>
                    <a:pt x="3805" y="429"/>
                    <a:pt x="3831" y="306"/>
                  </a:cubicBezTo>
                  <a:cubicBezTo>
                    <a:pt x="3844" y="140"/>
                    <a:pt x="3722" y="1"/>
                    <a:pt x="3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5"/>
            <p:cNvSpPr/>
            <p:nvPr/>
          </p:nvSpPr>
          <p:spPr>
            <a:xfrm>
              <a:off x="2695550" y="3492250"/>
              <a:ext cx="96125" cy="13150"/>
            </a:xfrm>
            <a:custGeom>
              <a:rect b="b" l="l" r="r" t="t"/>
              <a:pathLst>
                <a:path extrusionOk="0" h="526" w="3845">
                  <a:moveTo>
                    <a:pt x="359" y="1"/>
                  </a:moveTo>
                  <a:cubicBezTo>
                    <a:pt x="14" y="14"/>
                    <a:pt x="0" y="512"/>
                    <a:pt x="359" y="525"/>
                  </a:cubicBezTo>
                  <a:lnTo>
                    <a:pt x="3556" y="525"/>
                  </a:lnTo>
                  <a:cubicBezTo>
                    <a:pt x="3692" y="525"/>
                    <a:pt x="3805" y="442"/>
                    <a:pt x="3831" y="306"/>
                  </a:cubicBezTo>
                  <a:cubicBezTo>
                    <a:pt x="3844" y="140"/>
                    <a:pt x="3722" y="1"/>
                    <a:pt x="3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35"/>
          <p:cNvGrpSpPr/>
          <p:nvPr/>
        </p:nvGrpSpPr>
        <p:grpSpPr>
          <a:xfrm>
            <a:off x="2435860" y="2805838"/>
            <a:ext cx="339200" cy="304700"/>
            <a:chOff x="2489475" y="2699700"/>
            <a:chExt cx="339200" cy="304700"/>
          </a:xfrm>
        </p:grpSpPr>
        <p:sp>
          <p:nvSpPr>
            <p:cNvPr id="919" name="Google Shape;919;p35"/>
            <p:cNvSpPr/>
            <p:nvPr/>
          </p:nvSpPr>
          <p:spPr>
            <a:xfrm>
              <a:off x="2489475" y="2699700"/>
              <a:ext cx="339200" cy="304700"/>
            </a:xfrm>
            <a:custGeom>
              <a:rect b="b" l="l" r="r" t="t"/>
              <a:pathLst>
                <a:path extrusionOk="0" h="12188" w="13568">
                  <a:moveTo>
                    <a:pt x="12765" y="539"/>
                  </a:moveTo>
                  <a:cubicBezTo>
                    <a:pt x="12917" y="539"/>
                    <a:pt x="13043" y="652"/>
                    <a:pt x="13043" y="804"/>
                  </a:cubicBezTo>
                  <a:lnTo>
                    <a:pt x="13043" y="1067"/>
                  </a:lnTo>
                  <a:lnTo>
                    <a:pt x="4509" y="1067"/>
                  </a:lnTo>
                  <a:cubicBezTo>
                    <a:pt x="4356" y="1067"/>
                    <a:pt x="4246" y="1189"/>
                    <a:pt x="4246" y="1329"/>
                  </a:cubicBezTo>
                  <a:cubicBezTo>
                    <a:pt x="4246" y="1770"/>
                    <a:pt x="3885" y="2132"/>
                    <a:pt x="3443" y="2132"/>
                  </a:cubicBezTo>
                  <a:lnTo>
                    <a:pt x="539" y="2132"/>
                  </a:lnTo>
                  <a:lnTo>
                    <a:pt x="539" y="804"/>
                  </a:lnTo>
                  <a:cubicBezTo>
                    <a:pt x="539" y="652"/>
                    <a:pt x="648" y="539"/>
                    <a:pt x="801" y="539"/>
                  </a:cubicBezTo>
                  <a:close/>
                  <a:moveTo>
                    <a:pt x="13043" y="1591"/>
                  </a:moveTo>
                  <a:lnTo>
                    <a:pt x="13043" y="11397"/>
                  </a:lnTo>
                  <a:cubicBezTo>
                    <a:pt x="13043" y="11537"/>
                    <a:pt x="12917" y="11659"/>
                    <a:pt x="12765" y="11659"/>
                  </a:cubicBezTo>
                  <a:lnTo>
                    <a:pt x="801" y="11659"/>
                  </a:lnTo>
                  <a:cubicBezTo>
                    <a:pt x="648" y="11659"/>
                    <a:pt x="539" y="11537"/>
                    <a:pt x="539" y="11397"/>
                  </a:cubicBezTo>
                  <a:lnTo>
                    <a:pt x="539" y="2657"/>
                  </a:lnTo>
                  <a:lnTo>
                    <a:pt x="3443" y="2657"/>
                  </a:lnTo>
                  <a:cubicBezTo>
                    <a:pt x="4094" y="2657"/>
                    <a:pt x="4618" y="2199"/>
                    <a:pt x="4744" y="1591"/>
                  </a:cubicBezTo>
                  <a:close/>
                  <a:moveTo>
                    <a:pt x="801" y="1"/>
                  </a:moveTo>
                  <a:cubicBezTo>
                    <a:pt x="359" y="1"/>
                    <a:pt x="1" y="360"/>
                    <a:pt x="1" y="804"/>
                  </a:cubicBezTo>
                  <a:lnTo>
                    <a:pt x="1" y="11397"/>
                  </a:lnTo>
                  <a:cubicBezTo>
                    <a:pt x="1" y="11842"/>
                    <a:pt x="359" y="12187"/>
                    <a:pt x="801" y="12187"/>
                  </a:cubicBezTo>
                  <a:lnTo>
                    <a:pt x="12765" y="12187"/>
                  </a:lnTo>
                  <a:cubicBezTo>
                    <a:pt x="13209" y="12187"/>
                    <a:pt x="13568" y="11842"/>
                    <a:pt x="13568" y="11397"/>
                  </a:cubicBezTo>
                  <a:lnTo>
                    <a:pt x="13568" y="804"/>
                  </a:lnTo>
                  <a:cubicBezTo>
                    <a:pt x="13568" y="360"/>
                    <a:pt x="13209" y="1"/>
                    <a:pt x="127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5"/>
            <p:cNvSpPr/>
            <p:nvPr/>
          </p:nvSpPr>
          <p:spPr>
            <a:xfrm>
              <a:off x="2568975" y="2726100"/>
              <a:ext cx="13475" cy="13400"/>
            </a:xfrm>
            <a:custGeom>
              <a:rect b="b" l="l" r="r" t="t"/>
              <a:pathLst>
                <a:path extrusionOk="0" h="536" w="539">
                  <a:moveTo>
                    <a:pt x="270" y="1"/>
                  </a:moveTo>
                  <a:cubicBezTo>
                    <a:pt x="139" y="1"/>
                    <a:pt x="8" y="87"/>
                    <a:pt x="1" y="260"/>
                  </a:cubicBezTo>
                  <a:cubicBezTo>
                    <a:pt x="1" y="412"/>
                    <a:pt x="124" y="535"/>
                    <a:pt x="263" y="535"/>
                  </a:cubicBezTo>
                  <a:cubicBezTo>
                    <a:pt x="416" y="535"/>
                    <a:pt x="539" y="412"/>
                    <a:pt x="539" y="260"/>
                  </a:cubicBezTo>
                  <a:cubicBezTo>
                    <a:pt x="532" y="87"/>
                    <a:pt x="401"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5"/>
            <p:cNvSpPr/>
            <p:nvPr/>
          </p:nvSpPr>
          <p:spPr>
            <a:xfrm>
              <a:off x="2542675" y="2726100"/>
              <a:ext cx="13225" cy="13400"/>
            </a:xfrm>
            <a:custGeom>
              <a:rect b="b" l="l" r="r" t="t"/>
              <a:pathLst>
                <a:path extrusionOk="0" h="536" w="529">
                  <a:moveTo>
                    <a:pt x="263" y="1"/>
                  </a:moveTo>
                  <a:cubicBezTo>
                    <a:pt x="135" y="1"/>
                    <a:pt x="7" y="87"/>
                    <a:pt x="1" y="260"/>
                  </a:cubicBezTo>
                  <a:cubicBezTo>
                    <a:pt x="1" y="412"/>
                    <a:pt x="113" y="535"/>
                    <a:pt x="263" y="535"/>
                  </a:cubicBezTo>
                  <a:cubicBezTo>
                    <a:pt x="402" y="535"/>
                    <a:pt x="528" y="412"/>
                    <a:pt x="528" y="260"/>
                  </a:cubicBezTo>
                  <a:cubicBezTo>
                    <a:pt x="520" y="87"/>
                    <a:pt x="391"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5"/>
            <p:cNvSpPr/>
            <p:nvPr/>
          </p:nvSpPr>
          <p:spPr>
            <a:xfrm>
              <a:off x="2516050" y="2726100"/>
              <a:ext cx="13200" cy="13400"/>
            </a:xfrm>
            <a:custGeom>
              <a:rect b="b" l="l" r="r" t="t"/>
              <a:pathLst>
                <a:path extrusionOk="0" h="536" w="528">
                  <a:moveTo>
                    <a:pt x="265" y="1"/>
                  </a:moveTo>
                  <a:cubicBezTo>
                    <a:pt x="137" y="1"/>
                    <a:pt x="8" y="87"/>
                    <a:pt x="0" y="260"/>
                  </a:cubicBezTo>
                  <a:cubicBezTo>
                    <a:pt x="0" y="412"/>
                    <a:pt x="126" y="535"/>
                    <a:pt x="266" y="535"/>
                  </a:cubicBezTo>
                  <a:cubicBezTo>
                    <a:pt x="415" y="535"/>
                    <a:pt x="528" y="412"/>
                    <a:pt x="528" y="260"/>
                  </a:cubicBezTo>
                  <a:cubicBezTo>
                    <a:pt x="521" y="87"/>
                    <a:pt x="393" y="1"/>
                    <a:pt x="2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5"/>
            <p:cNvSpPr/>
            <p:nvPr/>
          </p:nvSpPr>
          <p:spPr>
            <a:xfrm>
              <a:off x="2516050" y="2779225"/>
              <a:ext cx="286000" cy="198850"/>
            </a:xfrm>
            <a:custGeom>
              <a:rect b="b" l="l" r="r" t="t"/>
              <a:pathLst>
                <a:path extrusionOk="0" h="7954" w="11440">
                  <a:moveTo>
                    <a:pt x="10915" y="528"/>
                  </a:moveTo>
                  <a:lnTo>
                    <a:pt x="10915" y="7416"/>
                  </a:lnTo>
                  <a:lnTo>
                    <a:pt x="528" y="7416"/>
                  </a:lnTo>
                  <a:lnTo>
                    <a:pt x="528" y="528"/>
                  </a:lnTo>
                  <a:close/>
                  <a:moveTo>
                    <a:pt x="266" y="0"/>
                  </a:moveTo>
                  <a:cubicBezTo>
                    <a:pt x="126" y="0"/>
                    <a:pt x="0" y="126"/>
                    <a:pt x="0" y="262"/>
                  </a:cubicBezTo>
                  <a:lnTo>
                    <a:pt x="0" y="7678"/>
                  </a:lnTo>
                  <a:cubicBezTo>
                    <a:pt x="0" y="7831"/>
                    <a:pt x="126" y="7954"/>
                    <a:pt x="266" y="7954"/>
                  </a:cubicBezTo>
                  <a:lnTo>
                    <a:pt x="11177" y="7954"/>
                  </a:lnTo>
                  <a:cubicBezTo>
                    <a:pt x="11330" y="7954"/>
                    <a:pt x="11439" y="7831"/>
                    <a:pt x="11439" y="7678"/>
                  </a:cubicBezTo>
                  <a:lnTo>
                    <a:pt x="11439" y="262"/>
                  </a:lnTo>
                  <a:cubicBezTo>
                    <a:pt x="11439" y="126"/>
                    <a:pt x="11330" y="0"/>
                    <a:pt x="111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5"/>
            <p:cNvSpPr/>
            <p:nvPr/>
          </p:nvSpPr>
          <p:spPr>
            <a:xfrm>
              <a:off x="2538525" y="2805850"/>
              <a:ext cx="235225" cy="145600"/>
            </a:xfrm>
            <a:custGeom>
              <a:rect b="b" l="l" r="r" t="t"/>
              <a:pathLst>
                <a:path extrusionOk="0" h="5824" w="9409">
                  <a:moveTo>
                    <a:pt x="6032" y="512"/>
                  </a:moveTo>
                  <a:cubicBezTo>
                    <a:pt x="6225" y="512"/>
                    <a:pt x="6378" y="665"/>
                    <a:pt x="6378" y="857"/>
                  </a:cubicBezTo>
                  <a:cubicBezTo>
                    <a:pt x="6371" y="1086"/>
                    <a:pt x="6205" y="1201"/>
                    <a:pt x="6039" y="1201"/>
                  </a:cubicBezTo>
                  <a:cubicBezTo>
                    <a:pt x="5873" y="1201"/>
                    <a:pt x="5707" y="1086"/>
                    <a:pt x="5700" y="857"/>
                  </a:cubicBezTo>
                  <a:cubicBezTo>
                    <a:pt x="5700" y="665"/>
                    <a:pt x="5853" y="512"/>
                    <a:pt x="6032" y="512"/>
                  </a:cubicBezTo>
                  <a:close/>
                  <a:moveTo>
                    <a:pt x="1192" y="1481"/>
                  </a:moveTo>
                  <a:cubicBezTo>
                    <a:pt x="1385" y="1481"/>
                    <a:pt x="1538" y="1647"/>
                    <a:pt x="1538" y="1826"/>
                  </a:cubicBezTo>
                  <a:cubicBezTo>
                    <a:pt x="1531" y="2056"/>
                    <a:pt x="1365" y="2170"/>
                    <a:pt x="1199" y="2170"/>
                  </a:cubicBezTo>
                  <a:cubicBezTo>
                    <a:pt x="1033" y="2170"/>
                    <a:pt x="867" y="2056"/>
                    <a:pt x="860" y="1826"/>
                  </a:cubicBezTo>
                  <a:cubicBezTo>
                    <a:pt x="844" y="1647"/>
                    <a:pt x="1010" y="1481"/>
                    <a:pt x="1192" y="1481"/>
                  </a:cubicBezTo>
                  <a:close/>
                  <a:moveTo>
                    <a:pt x="3612" y="2949"/>
                  </a:moveTo>
                  <a:cubicBezTo>
                    <a:pt x="3805" y="2949"/>
                    <a:pt x="3958" y="3098"/>
                    <a:pt x="3958" y="3280"/>
                  </a:cubicBezTo>
                  <a:cubicBezTo>
                    <a:pt x="3951" y="3508"/>
                    <a:pt x="3785" y="3622"/>
                    <a:pt x="3619" y="3622"/>
                  </a:cubicBezTo>
                  <a:cubicBezTo>
                    <a:pt x="3453" y="3622"/>
                    <a:pt x="3287" y="3508"/>
                    <a:pt x="3280" y="3280"/>
                  </a:cubicBezTo>
                  <a:cubicBezTo>
                    <a:pt x="3280" y="3098"/>
                    <a:pt x="3433" y="2949"/>
                    <a:pt x="3612" y="2949"/>
                  </a:cubicBezTo>
                  <a:close/>
                  <a:moveTo>
                    <a:pt x="8452" y="2949"/>
                  </a:moveTo>
                  <a:cubicBezTo>
                    <a:pt x="8645" y="2949"/>
                    <a:pt x="8798" y="3098"/>
                    <a:pt x="8798" y="3280"/>
                  </a:cubicBezTo>
                  <a:cubicBezTo>
                    <a:pt x="8798" y="3473"/>
                    <a:pt x="8645" y="3626"/>
                    <a:pt x="8452" y="3626"/>
                  </a:cubicBezTo>
                  <a:cubicBezTo>
                    <a:pt x="8011" y="3612"/>
                    <a:pt x="8011" y="2962"/>
                    <a:pt x="8452" y="2949"/>
                  </a:cubicBezTo>
                  <a:close/>
                  <a:moveTo>
                    <a:pt x="1773" y="2490"/>
                  </a:moveTo>
                  <a:lnTo>
                    <a:pt x="2769" y="3085"/>
                  </a:lnTo>
                  <a:cubicBezTo>
                    <a:pt x="2656" y="3529"/>
                    <a:pt x="2935" y="3997"/>
                    <a:pt x="3333" y="4124"/>
                  </a:cubicBezTo>
                  <a:lnTo>
                    <a:pt x="3333" y="5299"/>
                  </a:lnTo>
                  <a:lnTo>
                    <a:pt x="1468" y="5299"/>
                  </a:lnTo>
                  <a:lnTo>
                    <a:pt x="1468" y="2670"/>
                  </a:lnTo>
                  <a:cubicBezTo>
                    <a:pt x="1577" y="2630"/>
                    <a:pt x="1674" y="2573"/>
                    <a:pt x="1773" y="2490"/>
                  </a:cubicBezTo>
                  <a:close/>
                  <a:moveTo>
                    <a:pt x="5644" y="1647"/>
                  </a:moveTo>
                  <a:cubicBezTo>
                    <a:pt x="5687" y="1661"/>
                    <a:pt x="5727" y="1687"/>
                    <a:pt x="5783" y="1704"/>
                  </a:cubicBezTo>
                  <a:lnTo>
                    <a:pt x="5783" y="5299"/>
                  </a:lnTo>
                  <a:lnTo>
                    <a:pt x="3901" y="5299"/>
                  </a:lnTo>
                  <a:lnTo>
                    <a:pt x="3901" y="4124"/>
                  </a:lnTo>
                  <a:cubicBezTo>
                    <a:pt x="4246" y="4011"/>
                    <a:pt x="4495" y="3679"/>
                    <a:pt x="4495" y="3294"/>
                  </a:cubicBezTo>
                  <a:cubicBezTo>
                    <a:pt x="4495" y="3141"/>
                    <a:pt x="4469" y="3015"/>
                    <a:pt x="4399" y="2892"/>
                  </a:cubicBezTo>
                  <a:lnTo>
                    <a:pt x="5644" y="1647"/>
                  </a:lnTo>
                  <a:close/>
                  <a:moveTo>
                    <a:pt x="6447" y="1647"/>
                  </a:moveTo>
                  <a:lnTo>
                    <a:pt x="7679" y="2892"/>
                  </a:lnTo>
                  <a:cubicBezTo>
                    <a:pt x="7430" y="3363"/>
                    <a:pt x="7692" y="3971"/>
                    <a:pt x="8190" y="4124"/>
                  </a:cubicBezTo>
                  <a:lnTo>
                    <a:pt x="8190" y="5299"/>
                  </a:lnTo>
                  <a:lnTo>
                    <a:pt x="6308" y="5299"/>
                  </a:lnTo>
                  <a:lnTo>
                    <a:pt x="6308" y="1704"/>
                  </a:lnTo>
                  <a:cubicBezTo>
                    <a:pt x="6351" y="1687"/>
                    <a:pt x="6404" y="1661"/>
                    <a:pt x="6447" y="1647"/>
                  </a:cubicBezTo>
                  <a:close/>
                  <a:moveTo>
                    <a:pt x="6015" y="1"/>
                  </a:moveTo>
                  <a:cubicBezTo>
                    <a:pt x="5387" y="1"/>
                    <a:pt x="4956" y="713"/>
                    <a:pt x="5259" y="1259"/>
                  </a:cubicBezTo>
                  <a:lnTo>
                    <a:pt x="4014" y="2517"/>
                  </a:lnTo>
                  <a:cubicBezTo>
                    <a:pt x="3894" y="2452"/>
                    <a:pt x="3757" y="2421"/>
                    <a:pt x="3620" y="2421"/>
                  </a:cubicBezTo>
                  <a:cubicBezTo>
                    <a:pt x="3408" y="2421"/>
                    <a:pt x="3196" y="2495"/>
                    <a:pt x="3045" y="2630"/>
                  </a:cubicBezTo>
                  <a:lnTo>
                    <a:pt x="2049" y="2036"/>
                  </a:lnTo>
                  <a:cubicBezTo>
                    <a:pt x="2170" y="1501"/>
                    <a:pt x="1754" y="970"/>
                    <a:pt x="1212" y="970"/>
                  </a:cubicBezTo>
                  <a:cubicBezTo>
                    <a:pt x="1206" y="970"/>
                    <a:pt x="1199" y="970"/>
                    <a:pt x="1192" y="970"/>
                  </a:cubicBezTo>
                  <a:cubicBezTo>
                    <a:pt x="196" y="983"/>
                    <a:pt x="1" y="2351"/>
                    <a:pt x="927" y="2670"/>
                  </a:cubicBezTo>
                  <a:lnTo>
                    <a:pt x="927" y="5299"/>
                  </a:lnTo>
                  <a:lnTo>
                    <a:pt x="595" y="5299"/>
                  </a:lnTo>
                  <a:cubicBezTo>
                    <a:pt x="236" y="5312"/>
                    <a:pt x="236" y="5810"/>
                    <a:pt x="595" y="5823"/>
                  </a:cubicBezTo>
                  <a:lnTo>
                    <a:pt x="9060" y="5823"/>
                  </a:lnTo>
                  <a:cubicBezTo>
                    <a:pt x="9408" y="5810"/>
                    <a:pt x="9408" y="5312"/>
                    <a:pt x="9060" y="5299"/>
                  </a:cubicBezTo>
                  <a:lnTo>
                    <a:pt x="8715" y="5299"/>
                  </a:lnTo>
                  <a:lnTo>
                    <a:pt x="8715" y="4124"/>
                  </a:lnTo>
                  <a:cubicBezTo>
                    <a:pt x="9076" y="4011"/>
                    <a:pt x="9325" y="3679"/>
                    <a:pt x="9325" y="3294"/>
                  </a:cubicBezTo>
                  <a:cubicBezTo>
                    <a:pt x="9336" y="2789"/>
                    <a:pt x="8905" y="2418"/>
                    <a:pt x="8446" y="2418"/>
                  </a:cubicBezTo>
                  <a:cubicBezTo>
                    <a:pt x="8313" y="2418"/>
                    <a:pt x="8178" y="2449"/>
                    <a:pt x="8051" y="2517"/>
                  </a:cubicBezTo>
                  <a:lnTo>
                    <a:pt x="6806" y="1259"/>
                  </a:lnTo>
                  <a:cubicBezTo>
                    <a:pt x="7108" y="713"/>
                    <a:pt x="6678" y="1"/>
                    <a:pt x="6050" y="1"/>
                  </a:cubicBezTo>
                  <a:cubicBezTo>
                    <a:pt x="6044" y="1"/>
                    <a:pt x="6038" y="1"/>
                    <a:pt x="6032" y="1"/>
                  </a:cubicBezTo>
                  <a:cubicBezTo>
                    <a:pt x="6027" y="1"/>
                    <a:pt x="6021" y="1"/>
                    <a:pt x="6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 name="Google Shape;878;p35"/>
          <p:cNvSpPr txBox="1"/>
          <p:nvPr>
            <p:ph idx="8" type="title"/>
          </p:nvPr>
        </p:nvSpPr>
        <p:spPr>
          <a:xfrm>
            <a:off x="1450200" y="2674700"/>
            <a:ext cx="567000" cy="56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74" name="Google Shape;874;p35"/>
          <p:cNvSpPr txBox="1"/>
          <p:nvPr>
            <p:ph idx="9" type="title"/>
          </p:nvPr>
        </p:nvSpPr>
        <p:spPr>
          <a:xfrm>
            <a:off x="3844625" y="1229151"/>
            <a:ext cx="567000" cy="56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81" name="Google Shape;881;p35"/>
          <p:cNvSpPr txBox="1"/>
          <p:nvPr>
            <p:ph idx="13" type="title"/>
          </p:nvPr>
        </p:nvSpPr>
        <p:spPr>
          <a:xfrm>
            <a:off x="3844625" y="2674699"/>
            <a:ext cx="567000" cy="56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925" name="Google Shape;925;p35"/>
          <p:cNvSpPr txBox="1"/>
          <p:nvPr>
            <p:ph idx="14" type="title"/>
          </p:nvPr>
        </p:nvSpPr>
        <p:spPr>
          <a:xfrm>
            <a:off x="6239100" y="1229152"/>
            <a:ext cx="567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926" name="Google Shape;926;p35"/>
          <p:cNvSpPr txBox="1"/>
          <p:nvPr>
            <p:ph idx="15" type="title"/>
          </p:nvPr>
        </p:nvSpPr>
        <p:spPr>
          <a:xfrm>
            <a:off x="6239100" y="2674703"/>
            <a:ext cx="567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871" name="Google Shape;871;p35"/>
          <p:cNvSpPr txBox="1"/>
          <p:nvPr>
            <p:ph idx="7" type="title"/>
          </p:nvPr>
        </p:nvSpPr>
        <p:spPr>
          <a:xfrm>
            <a:off x="1450150" y="1229150"/>
            <a:ext cx="567000" cy="56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cxnSp>
        <p:nvCxnSpPr>
          <p:cNvPr id="927" name="Google Shape;927;p35"/>
          <p:cNvCxnSpPr>
            <a:stCxn id="926" idx="3"/>
            <a:endCxn id="882" idx="1"/>
          </p:cNvCxnSpPr>
          <p:nvPr/>
        </p:nvCxnSpPr>
        <p:spPr>
          <a:xfrm flipH="1" rot="10800000">
            <a:off x="6806100" y="2958053"/>
            <a:ext cx="304800" cy="3000"/>
          </a:xfrm>
          <a:prstGeom prst="straightConnector1">
            <a:avLst/>
          </a:prstGeom>
          <a:noFill/>
          <a:ln cap="flat" cmpd="sng" w="9525">
            <a:solidFill>
              <a:schemeClr val="dk1"/>
            </a:solidFill>
            <a:prstDash val="solid"/>
            <a:round/>
            <a:headEnd len="med" w="med" type="none"/>
            <a:tailEnd len="med" w="med" type="diamond"/>
          </a:ln>
        </p:spPr>
      </p:cxnSp>
      <p:cxnSp>
        <p:nvCxnSpPr>
          <p:cNvPr id="928" name="Google Shape;928;p35"/>
          <p:cNvCxnSpPr>
            <a:stCxn id="925" idx="3"/>
            <a:endCxn id="875" idx="1"/>
          </p:cNvCxnSpPr>
          <p:nvPr/>
        </p:nvCxnSpPr>
        <p:spPr>
          <a:xfrm flipH="1" rot="10800000">
            <a:off x="6806100" y="1512502"/>
            <a:ext cx="304800" cy="3000"/>
          </a:xfrm>
          <a:prstGeom prst="straightConnector1">
            <a:avLst/>
          </a:prstGeom>
          <a:noFill/>
          <a:ln cap="flat" cmpd="sng" w="9525">
            <a:solidFill>
              <a:schemeClr val="dk1"/>
            </a:solidFill>
            <a:prstDash val="solid"/>
            <a:round/>
            <a:headEnd len="med" w="med" type="none"/>
            <a:tailEnd len="med" w="med" type="diamond"/>
          </a:ln>
        </p:spPr>
      </p:cxnSp>
      <p:sp>
        <p:nvSpPr>
          <p:cNvPr id="929" name="Google Shape;92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62"/>
          <p:cNvSpPr/>
          <p:nvPr/>
        </p:nvSpPr>
        <p:spPr>
          <a:xfrm>
            <a:off x="692550" y="1015925"/>
            <a:ext cx="4020300" cy="306900"/>
          </a:xfrm>
          <a:prstGeom prst="wedgeRectCallout">
            <a:avLst>
              <a:gd fmla="val -47239" name="adj1"/>
              <a:gd fmla="val 89663"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73" name="Google Shape;1173;p62"/>
          <p:cNvSpPr txBox="1"/>
          <p:nvPr>
            <p:ph type="title"/>
          </p:nvPr>
        </p:nvSpPr>
        <p:spPr>
          <a:xfrm>
            <a:off x="747450" y="408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COMPARISON OF OUTPUT</a:t>
            </a:r>
            <a:endParaRPr/>
          </a:p>
        </p:txBody>
      </p:sp>
      <p:sp>
        <p:nvSpPr>
          <p:cNvPr id="1174" name="Google Shape;1174;p62"/>
          <p:cNvSpPr txBox="1"/>
          <p:nvPr>
            <p:ph idx="1" type="body"/>
          </p:nvPr>
        </p:nvSpPr>
        <p:spPr>
          <a:xfrm>
            <a:off x="754825" y="980800"/>
            <a:ext cx="3802800" cy="3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Prompt: How to make french toast?</a:t>
            </a:r>
            <a:endParaRPr>
              <a:solidFill>
                <a:schemeClr val="lt1"/>
              </a:solidFill>
            </a:endParaRPr>
          </a:p>
        </p:txBody>
      </p:sp>
      <p:pic>
        <p:nvPicPr>
          <p:cNvPr id="1175" name="Google Shape;1175;p62"/>
          <p:cNvPicPr preferRelativeResize="0"/>
          <p:nvPr/>
        </p:nvPicPr>
        <p:blipFill>
          <a:blip r:embed="rId3">
            <a:alphaModFix/>
          </a:blip>
          <a:stretch>
            <a:fillRect/>
          </a:stretch>
        </p:blipFill>
        <p:spPr>
          <a:xfrm>
            <a:off x="4620375" y="1538125"/>
            <a:ext cx="4117808" cy="3249800"/>
          </a:xfrm>
          <a:prstGeom prst="rect">
            <a:avLst/>
          </a:prstGeom>
          <a:noFill/>
          <a:ln>
            <a:noFill/>
          </a:ln>
        </p:spPr>
      </p:pic>
      <p:pic>
        <p:nvPicPr>
          <p:cNvPr id="1176" name="Google Shape;1176;p62"/>
          <p:cNvPicPr preferRelativeResize="0"/>
          <p:nvPr/>
        </p:nvPicPr>
        <p:blipFill>
          <a:blip r:embed="rId4">
            <a:alphaModFix/>
          </a:blip>
          <a:stretch>
            <a:fillRect/>
          </a:stretch>
        </p:blipFill>
        <p:spPr>
          <a:xfrm>
            <a:off x="264963" y="1538125"/>
            <a:ext cx="3934675" cy="3249800"/>
          </a:xfrm>
          <a:prstGeom prst="rect">
            <a:avLst/>
          </a:prstGeom>
          <a:noFill/>
          <a:ln>
            <a:noFill/>
          </a:ln>
        </p:spPr>
      </p:pic>
      <p:sp>
        <p:nvSpPr>
          <p:cNvPr id="1177" name="Google Shape;1177;p62"/>
          <p:cNvSpPr txBox="1"/>
          <p:nvPr/>
        </p:nvSpPr>
        <p:spPr>
          <a:xfrm>
            <a:off x="1449150" y="4840475"/>
            <a:ext cx="15663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Linguistic Chatbot</a:t>
            </a:r>
            <a:endParaRPr sz="1200">
              <a:solidFill>
                <a:schemeClr val="dk1"/>
              </a:solidFill>
              <a:latin typeface="Barlow"/>
              <a:ea typeface="Barlow"/>
              <a:cs typeface="Barlow"/>
              <a:sym typeface="Barlow"/>
            </a:endParaRPr>
          </a:p>
        </p:txBody>
      </p:sp>
      <p:sp>
        <p:nvSpPr>
          <p:cNvPr id="1178" name="Google Shape;1178;p62"/>
          <p:cNvSpPr txBox="1"/>
          <p:nvPr/>
        </p:nvSpPr>
        <p:spPr>
          <a:xfrm>
            <a:off x="5896125" y="4840475"/>
            <a:ext cx="15663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C</a:t>
            </a:r>
            <a:r>
              <a:rPr lang="en" sz="1200">
                <a:solidFill>
                  <a:schemeClr val="dk1"/>
                </a:solidFill>
                <a:latin typeface="Barlow"/>
                <a:ea typeface="Barlow"/>
                <a:cs typeface="Barlow"/>
                <a:sym typeface="Barlow"/>
              </a:rPr>
              <a:t>hatGPT API</a:t>
            </a:r>
            <a:endParaRPr sz="1200">
              <a:solidFill>
                <a:schemeClr val="dk1"/>
              </a:solidFill>
              <a:latin typeface="Barlow"/>
              <a:ea typeface="Barlow"/>
              <a:cs typeface="Barlow"/>
              <a:sym typeface="Barlow"/>
            </a:endParaRPr>
          </a:p>
        </p:txBody>
      </p:sp>
      <p:sp>
        <p:nvSpPr>
          <p:cNvPr id="1179" name="Google Shape;1179;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63"/>
          <p:cNvSpPr/>
          <p:nvPr/>
        </p:nvSpPr>
        <p:spPr>
          <a:xfrm>
            <a:off x="688863" y="842475"/>
            <a:ext cx="4020300" cy="306900"/>
          </a:xfrm>
          <a:prstGeom prst="wedgeRectCallout">
            <a:avLst>
              <a:gd fmla="val -47239" name="adj1"/>
              <a:gd fmla="val 89663"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85" name="Google Shape;1185;p63"/>
          <p:cNvSpPr txBox="1"/>
          <p:nvPr>
            <p:ph type="title"/>
          </p:nvPr>
        </p:nvSpPr>
        <p:spPr>
          <a:xfrm>
            <a:off x="751138" y="186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COMPARISON OF OUTPUT</a:t>
            </a:r>
            <a:endParaRPr/>
          </a:p>
          <a:p>
            <a:pPr indent="0" lvl="0" marL="0" rtl="0" algn="ctr">
              <a:spcBef>
                <a:spcPts val="0"/>
              </a:spcBef>
              <a:spcAft>
                <a:spcPts val="0"/>
              </a:spcAft>
              <a:buNone/>
            </a:pPr>
            <a:r>
              <a:t/>
            </a:r>
            <a:endParaRPr/>
          </a:p>
        </p:txBody>
      </p:sp>
      <p:sp>
        <p:nvSpPr>
          <p:cNvPr id="1186" name="Google Shape;1186;p63"/>
          <p:cNvSpPr txBox="1"/>
          <p:nvPr>
            <p:ph idx="1" type="body"/>
          </p:nvPr>
        </p:nvSpPr>
        <p:spPr>
          <a:xfrm>
            <a:off x="688863" y="824925"/>
            <a:ext cx="3835500" cy="3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Prompt: Give me recipe for spaghetti and meatballs</a:t>
            </a:r>
            <a:endParaRPr>
              <a:solidFill>
                <a:schemeClr val="lt1"/>
              </a:solidFill>
            </a:endParaRPr>
          </a:p>
        </p:txBody>
      </p:sp>
      <p:pic>
        <p:nvPicPr>
          <p:cNvPr id="1187" name="Google Shape;1187;p63"/>
          <p:cNvPicPr preferRelativeResize="0"/>
          <p:nvPr/>
        </p:nvPicPr>
        <p:blipFill>
          <a:blip r:embed="rId3">
            <a:alphaModFix/>
          </a:blip>
          <a:stretch>
            <a:fillRect/>
          </a:stretch>
        </p:blipFill>
        <p:spPr>
          <a:xfrm>
            <a:off x="4524375" y="1309150"/>
            <a:ext cx="4276283" cy="3430700"/>
          </a:xfrm>
          <a:prstGeom prst="rect">
            <a:avLst/>
          </a:prstGeom>
          <a:noFill/>
          <a:ln>
            <a:noFill/>
          </a:ln>
        </p:spPr>
      </p:pic>
      <p:pic>
        <p:nvPicPr>
          <p:cNvPr id="1188" name="Google Shape;1188;p63"/>
          <p:cNvPicPr preferRelativeResize="0"/>
          <p:nvPr/>
        </p:nvPicPr>
        <p:blipFill>
          <a:blip r:embed="rId4">
            <a:alphaModFix/>
          </a:blip>
          <a:stretch>
            <a:fillRect/>
          </a:stretch>
        </p:blipFill>
        <p:spPr>
          <a:xfrm>
            <a:off x="222725" y="1309139"/>
            <a:ext cx="4069147" cy="3430712"/>
          </a:xfrm>
          <a:prstGeom prst="rect">
            <a:avLst/>
          </a:prstGeom>
          <a:noFill/>
          <a:ln>
            <a:noFill/>
          </a:ln>
        </p:spPr>
      </p:pic>
      <p:sp>
        <p:nvSpPr>
          <p:cNvPr id="1189" name="Google Shape;1189;p63"/>
          <p:cNvSpPr txBox="1"/>
          <p:nvPr/>
        </p:nvSpPr>
        <p:spPr>
          <a:xfrm>
            <a:off x="1449150" y="4840475"/>
            <a:ext cx="15663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Linguistic Chatbot</a:t>
            </a:r>
            <a:endParaRPr sz="1200">
              <a:solidFill>
                <a:schemeClr val="dk1"/>
              </a:solidFill>
              <a:latin typeface="Barlow"/>
              <a:ea typeface="Barlow"/>
              <a:cs typeface="Barlow"/>
              <a:sym typeface="Barlow"/>
            </a:endParaRPr>
          </a:p>
        </p:txBody>
      </p:sp>
      <p:sp>
        <p:nvSpPr>
          <p:cNvPr id="1190" name="Google Shape;1190;p63"/>
          <p:cNvSpPr txBox="1"/>
          <p:nvPr/>
        </p:nvSpPr>
        <p:spPr>
          <a:xfrm>
            <a:off x="5896125" y="4840475"/>
            <a:ext cx="15663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ChatGPT API</a:t>
            </a:r>
            <a:endParaRPr sz="1200">
              <a:solidFill>
                <a:schemeClr val="dk1"/>
              </a:solidFill>
              <a:latin typeface="Barlow"/>
              <a:ea typeface="Barlow"/>
              <a:cs typeface="Barlow"/>
              <a:sym typeface="Barlow"/>
            </a:endParaRPr>
          </a:p>
        </p:txBody>
      </p:sp>
      <p:sp>
        <p:nvSpPr>
          <p:cNvPr id="1191" name="Google Shape;1191;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64"/>
          <p:cNvSpPr/>
          <p:nvPr/>
        </p:nvSpPr>
        <p:spPr>
          <a:xfrm>
            <a:off x="657725" y="1101125"/>
            <a:ext cx="4020300" cy="306900"/>
          </a:xfrm>
          <a:prstGeom prst="wedgeRectCallout">
            <a:avLst>
              <a:gd fmla="val -47239" name="adj1"/>
              <a:gd fmla="val 89663" name="adj2"/>
            </a:avLst>
          </a:prstGeom>
          <a:solidFill>
            <a:schemeClr val="dk1"/>
          </a:solidFill>
          <a:ln cap="flat" cmpd="sng" w="952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97" name="Google Shape;1197;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COMPARISON OF OUTPUT</a:t>
            </a:r>
            <a:endParaRPr/>
          </a:p>
          <a:p>
            <a:pPr indent="0" lvl="0" marL="0" rtl="0" algn="ctr">
              <a:spcBef>
                <a:spcPts val="0"/>
              </a:spcBef>
              <a:spcAft>
                <a:spcPts val="0"/>
              </a:spcAft>
              <a:buNone/>
            </a:pPr>
            <a:r>
              <a:t/>
            </a:r>
            <a:endParaRPr/>
          </a:p>
        </p:txBody>
      </p:sp>
      <p:sp>
        <p:nvSpPr>
          <p:cNvPr id="1198" name="Google Shape;1198;p64"/>
          <p:cNvSpPr txBox="1"/>
          <p:nvPr>
            <p:ph idx="1" type="body"/>
          </p:nvPr>
        </p:nvSpPr>
        <p:spPr>
          <a:xfrm>
            <a:off x="720000" y="1083575"/>
            <a:ext cx="3852000" cy="3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Prompt: How to boil water? </a:t>
            </a:r>
            <a:endParaRPr>
              <a:solidFill>
                <a:schemeClr val="lt1"/>
              </a:solidFill>
            </a:endParaRPr>
          </a:p>
        </p:txBody>
      </p:sp>
      <p:pic>
        <p:nvPicPr>
          <p:cNvPr id="1199" name="Google Shape;1199;p64"/>
          <p:cNvPicPr preferRelativeResize="0"/>
          <p:nvPr/>
        </p:nvPicPr>
        <p:blipFill>
          <a:blip r:embed="rId3">
            <a:alphaModFix/>
          </a:blip>
          <a:stretch>
            <a:fillRect/>
          </a:stretch>
        </p:blipFill>
        <p:spPr>
          <a:xfrm>
            <a:off x="5233750" y="1744475"/>
            <a:ext cx="3621271" cy="2751550"/>
          </a:xfrm>
          <a:prstGeom prst="rect">
            <a:avLst/>
          </a:prstGeom>
          <a:noFill/>
          <a:ln>
            <a:noFill/>
          </a:ln>
        </p:spPr>
      </p:pic>
      <p:sp>
        <p:nvSpPr>
          <p:cNvPr id="1200" name="Google Shape;1200;p64"/>
          <p:cNvSpPr txBox="1"/>
          <p:nvPr/>
        </p:nvSpPr>
        <p:spPr>
          <a:xfrm>
            <a:off x="1463950" y="4836600"/>
            <a:ext cx="15663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Linguistic Chatbot</a:t>
            </a:r>
            <a:endParaRPr sz="1200">
              <a:solidFill>
                <a:schemeClr val="dk1"/>
              </a:solidFill>
              <a:latin typeface="Barlow"/>
              <a:ea typeface="Barlow"/>
              <a:cs typeface="Barlow"/>
              <a:sym typeface="Barlow"/>
            </a:endParaRPr>
          </a:p>
        </p:txBody>
      </p:sp>
      <p:sp>
        <p:nvSpPr>
          <p:cNvPr id="1201" name="Google Shape;1201;p64"/>
          <p:cNvSpPr txBox="1"/>
          <p:nvPr/>
        </p:nvSpPr>
        <p:spPr>
          <a:xfrm>
            <a:off x="5910925" y="4836600"/>
            <a:ext cx="15663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ChatGPT API</a:t>
            </a:r>
            <a:endParaRPr sz="1200">
              <a:solidFill>
                <a:schemeClr val="dk1"/>
              </a:solidFill>
              <a:latin typeface="Barlow"/>
              <a:ea typeface="Barlow"/>
              <a:cs typeface="Barlow"/>
              <a:sym typeface="Barlow"/>
            </a:endParaRPr>
          </a:p>
        </p:txBody>
      </p:sp>
      <p:pic>
        <p:nvPicPr>
          <p:cNvPr id="1202" name="Google Shape;1202;p64"/>
          <p:cNvPicPr preferRelativeResize="0"/>
          <p:nvPr/>
        </p:nvPicPr>
        <p:blipFill rotWithShape="1">
          <a:blip r:embed="rId4">
            <a:alphaModFix/>
          </a:blip>
          <a:srcRect b="-1286" l="0" r="-1337" t="0"/>
          <a:stretch/>
        </p:blipFill>
        <p:spPr>
          <a:xfrm>
            <a:off x="657725" y="1744475"/>
            <a:ext cx="4343273" cy="2794563"/>
          </a:xfrm>
          <a:prstGeom prst="rect">
            <a:avLst/>
          </a:prstGeom>
          <a:noFill/>
          <a:ln>
            <a:noFill/>
          </a:ln>
        </p:spPr>
      </p:pic>
      <p:sp>
        <p:nvSpPr>
          <p:cNvPr id="1203" name="Google Shape;1203;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65"/>
          <p:cNvSpPr txBox="1"/>
          <p:nvPr>
            <p:ph type="title"/>
          </p:nvPr>
        </p:nvSpPr>
        <p:spPr>
          <a:xfrm>
            <a:off x="1027225" y="722175"/>
            <a:ext cx="7251300" cy="635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ARGUMENTS AND COUNTERARGUMENTS</a:t>
            </a:r>
            <a:endParaRPr/>
          </a:p>
        </p:txBody>
      </p:sp>
      <p:sp>
        <p:nvSpPr>
          <p:cNvPr id="1209" name="Google Shape;1209;p65"/>
          <p:cNvSpPr txBox="1"/>
          <p:nvPr>
            <p:ph idx="1" type="subTitle"/>
          </p:nvPr>
        </p:nvSpPr>
        <p:spPr>
          <a:xfrm>
            <a:off x="512725" y="1527775"/>
            <a:ext cx="7765800" cy="805800"/>
          </a:xfrm>
          <a:prstGeom prst="rect">
            <a:avLst/>
          </a:prstGeom>
        </p:spPr>
        <p:txBody>
          <a:bodyPr anchorCtr="0" anchor="t" bIns="91425" lIns="91425" spcFirstLastPara="1" rIns="91425" wrap="square" tIns="91425">
            <a:noAutofit/>
          </a:bodyPr>
          <a:lstStyle/>
          <a:p>
            <a:pPr indent="-274320" lvl="0" marL="274320" rtl="0" algn="just">
              <a:spcBef>
                <a:spcPts val="1400"/>
              </a:spcBef>
              <a:spcAft>
                <a:spcPts val="0"/>
              </a:spcAft>
              <a:buNone/>
            </a:pPr>
            <a:r>
              <a:rPr b="1" lang="en" sz="1100">
                <a:solidFill>
                  <a:srgbClr val="000000"/>
                </a:solidFill>
              </a:rPr>
              <a:t>Linguistic Chatbot:</a:t>
            </a:r>
            <a:endParaRPr b="1" sz="1100">
              <a:solidFill>
                <a:srgbClr val="000000"/>
              </a:solidFill>
            </a:endParaRPr>
          </a:p>
          <a:p>
            <a:pPr indent="0" lvl="0" marL="0" rtl="0" algn="just">
              <a:spcBef>
                <a:spcPts val="200"/>
              </a:spcBef>
              <a:spcAft>
                <a:spcPts val="0"/>
              </a:spcAft>
              <a:buNone/>
            </a:pPr>
            <a:r>
              <a:t/>
            </a:r>
            <a:endParaRPr sz="1100">
              <a:solidFill>
                <a:srgbClr val="000000"/>
              </a:solidFill>
            </a:endParaRPr>
          </a:p>
          <a:p>
            <a:pPr indent="-298450" lvl="0" marL="457200" rtl="0" algn="just">
              <a:lnSpc>
                <a:spcPct val="115000"/>
              </a:lnSpc>
              <a:spcBef>
                <a:spcPts val="0"/>
              </a:spcBef>
              <a:spcAft>
                <a:spcPts val="0"/>
              </a:spcAft>
              <a:buClr>
                <a:srgbClr val="0D0D0D"/>
              </a:buClr>
              <a:buSzPts val="1100"/>
              <a:buChar char="●"/>
            </a:pPr>
            <a:r>
              <a:rPr lang="en" sz="1100">
                <a:solidFill>
                  <a:srgbClr val="0D0D0D"/>
                </a:solidFill>
              </a:rPr>
              <a:t>Pros: It may provide more focused and accurate responses within its domain of expertise, providing recipes. It allows for more control over the training data and model architecture.</a:t>
            </a:r>
            <a:endParaRPr sz="1100">
              <a:solidFill>
                <a:srgbClr val="0D0D0D"/>
              </a:solidFill>
            </a:endParaRPr>
          </a:p>
          <a:p>
            <a:pPr indent="0" lvl="0" marL="457200" rtl="0" algn="just">
              <a:lnSpc>
                <a:spcPct val="115000"/>
              </a:lnSpc>
              <a:spcBef>
                <a:spcPts val="0"/>
              </a:spcBef>
              <a:spcAft>
                <a:spcPts val="0"/>
              </a:spcAft>
              <a:buNone/>
            </a:pPr>
            <a:r>
              <a:t/>
            </a:r>
            <a:endParaRPr sz="1100">
              <a:solidFill>
                <a:srgbClr val="0D0D0D"/>
              </a:solidFill>
            </a:endParaRPr>
          </a:p>
          <a:p>
            <a:pPr indent="-298450" lvl="0" marL="457200" rtl="0" algn="just">
              <a:lnSpc>
                <a:spcPct val="115000"/>
              </a:lnSpc>
              <a:spcBef>
                <a:spcPts val="0"/>
              </a:spcBef>
              <a:spcAft>
                <a:spcPts val="0"/>
              </a:spcAft>
              <a:buClr>
                <a:srgbClr val="0D0D0D"/>
              </a:buClr>
              <a:buSzPts val="1100"/>
              <a:buChar char="●"/>
            </a:pPr>
            <a:r>
              <a:rPr lang="en" sz="1100">
                <a:solidFill>
                  <a:srgbClr val="0D0D0D"/>
                </a:solidFill>
              </a:rPr>
              <a:t>Cons: Limited scalability and adaptability. The model will not be able to answer questions not present in the dataset. </a:t>
            </a:r>
            <a:br>
              <a:rPr lang="en" sz="1100">
                <a:solidFill>
                  <a:srgbClr val="0D0D0D"/>
                </a:solidFill>
              </a:rPr>
            </a:br>
            <a:endParaRPr sz="1100">
              <a:solidFill>
                <a:srgbClr val="0D0D0D"/>
              </a:solidFill>
            </a:endParaRPr>
          </a:p>
          <a:p>
            <a:pPr indent="0" lvl="0" marL="0" rtl="0" algn="just">
              <a:lnSpc>
                <a:spcPct val="115000"/>
              </a:lnSpc>
              <a:spcBef>
                <a:spcPts val="0"/>
              </a:spcBef>
              <a:spcAft>
                <a:spcPts val="0"/>
              </a:spcAft>
              <a:buNone/>
            </a:pPr>
            <a:r>
              <a:rPr b="1" lang="en" sz="1100">
                <a:solidFill>
                  <a:srgbClr val="0D0D0D"/>
                </a:solidFill>
              </a:rPr>
              <a:t>ChatGPT Chatbot:</a:t>
            </a:r>
            <a:endParaRPr b="1" sz="1100">
              <a:solidFill>
                <a:srgbClr val="0D0D0D"/>
              </a:solidFill>
            </a:endParaRPr>
          </a:p>
          <a:p>
            <a:pPr indent="0" lvl="0" marL="0" rtl="0" algn="just">
              <a:lnSpc>
                <a:spcPct val="115000"/>
              </a:lnSpc>
              <a:spcBef>
                <a:spcPts val="0"/>
              </a:spcBef>
              <a:spcAft>
                <a:spcPts val="0"/>
              </a:spcAft>
              <a:buNone/>
            </a:pPr>
            <a:r>
              <a:t/>
            </a:r>
            <a:endParaRPr b="1" sz="1100">
              <a:solidFill>
                <a:srgbClr val="0D0D0D"/>
              </a:solidFill>
            </a:endParaRPr>
          </a:p>
          <a:p>
            <a:pPr indent="-298450" lvl="0" marL="457200" rtl="0" algn="just">
              <a:lnSpc>
                <a:spcPct val="115000"/>
              </a:lnSpc>
              <a:spcBef>
                <a:spcPts val="0"/>
              </a:spcBef>
              <a:spcAft>
                <a:spcPts val="0"/>
              </a:spcAft>
              <a:buClr>
                <a:srgbClr val="0D0D0D"/>
              </a:buClr>
              <a:buSzPts val="1100"/>
              <a:buChar char="●"/>
            </a:pPr>
            <a:r>
              <a:rPr lang="en" sz="1100">
                <a:solidFill>
                  <a:srgbClr val="0D0D0D"/>
                </a:solidFill>
              </a:rPr>
              <a:t>Pros: Offers broader capabilities and can handle a wide range of queries beyond recipes. Provides high-quality, contextually relevant responses. Requires minimal setup and maintenance.</a:t>
            </a:r>
            <a:endParaRPr sz="1100">
              <a:solidFill>
                <a:srgbClr val="0D0D0D"/>
              </a:solidFill>
            </a:endParaRPr>
          </a:p>
          <a:p>
            <a:pPr indent="0" lvl="0" marL="457200" rtl="0" algn="just">
              <a:lnSpc>
                <a:spcPct val="115000"/>
              </a:lnSpc>
              <a:spcBef>
                <a:spcPts val="0"/>
              </a:spcBef>
              <a:spcAft>
                <a:spcPts val="0"/>
              </a:spcAft>
              <a:buNone/>
            </a:pPr>
            <a:r>
              <a:t/>
            </a:r>
            <a:endParaRPr sz="1100">
              <a:solidFill>
                <a:srgbClr val="0D0D0D"/>
              </a:solidFill>
            </a:endParaRPr>
          </a:p>
          <a:p>
            <a:pPr indent="-298450" lvl="0" marL="457200" rtl="0" algn="just">
              <a:lnSpc>
                <a:spcPct val="115000"/>
              </a:lnSpc>
              <a:spcBef>
                <a:spcPts val="0"/>
              </a:spcBef>
              <a:spcAft>
                <a:spcPts val="0"/>
              </a:spcAft>
              <a:buClr>
                <a:srgbClr val="0D0D0D"/>
              </a:buClr>
              <a:buSzPts val="1100"/>
              <a:buChar char="●"/>
            </a:pPr>
            <a:r>
              <a:rPr lang="en" sz="1100">
                <a:solidFill>
                  <a:srgbClr val="0D0D0D"/>
                </a:solidFill>
              </a:rPr>
              <a:t>Cons: Reliance on external APIs introduces latency (6 seconds on average) and dependency issues. Limited control over model behavior and responses.</a:t>
            </a:r>
            <a:endParaRPr>
              <a:solidFill>
                <a:srgbClr val="000000"/>
              </a:solidFill>
            </a:endParaRPr>
          </a:p>
        </p:txBody>
      </p:sp>
      <p:sp>
        <p:nvSpPr>
          <p:cNvPr id="1210" name="Google Shape;1210;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66"/>
          <p:cNvSpPr txBox="1"/>
          <p:nvPr>
            <p:ph type="title"/>
          </p:nvPr>
        </p:nvSpPr>
        <p:spPr>
          <a:xfrm>
            <a:off x="2808225" y="443450"/>
            <a:ext cx="5425200" cy="635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MEASURES USED TO COMPARE</a:t>
            </a:r>
            <a:endParaRPr/>
          </a:p>
        </p:txBody>
      </p:sp>
      <p:sp>
        <p:nvSpPr>
          <p:cNvPr id="1216" name="Google Shape;1216;p66"/>
          <p:cNvSpPr txBox="1"/>
          <p:nvPr>
            <p:ph idx="1" type="subTitle"/>
          </p:nvPr>
        </p:nvSpPr>
        <p:spPr>
          <a:xfrm>
            <a:off x="323700" y="1196050"/>
            <a:ext cx="7631100" cy="80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D0D0D"/>
                </a:solidFill>
              </a:rPr>
              <a:t>Response Quality:</a:t>
            </a:r>
            <a:endParaRPr b="1" sz="1100">
              <a:solidFill>
                <a:srgbClr val="0D0D0D"/>
              </a:solidFill>
            </a:endParaRPr>
          </a:p>
          <a:p>
            <a:pPr indent="0" lvl="0" marL="0" rtl="0" algn="just">
              <a:lnSpc>
                <a:spcPct val="115000"/>
              </a:lnSpc>
              <a:spcBef>
                <a:spcPts val="0"/>
              </a:spcBef>
              <a:spcAft>
                <a:spcPts val="0"/>
              </a:spcAft>
              <a:buNone/>
            </a:pPr>
            <a:r>
              <a:rPr lang="en" sz="1100">
                <a:solidFill>
                  <a:srgbClr val="0D0D0D"/>
                </a:solidFill>
              </a:rPr>
              <a:t>The quality of responses generated by both chatbots is crucial. </a:t>
            </a:r>
            <a:endParaRPr sz="1100">
              <a:solidFill>
                <a:srgbClr val="0D0D0D"/>
              </a:solidFill>
            </a:endParaRPr>
          </a:p>
          <a:p>
            <a:pPr indent="-298450" lvl="0" marL="914400" rtl="0" algn="just">
              <a:lnSpc>
                <a:spcPct val="115000"/>
              </a:lnSpc>
              <a:spcBef>
                <a:spcPts val="0"/>
              </a:spcBef>
              <a:spcAft>
                <a:spcPts val="0"/>
              </a:spcAft>
              <a:buClr>
                <a:srgbClr val="0D0D0D"/>
              </a:buClr>
              <a:buSzPts val="1100"/>
              <a:buChar char="●"/>
            </a:pPr>
            <a:r>
              <a:rPr lang="en" sz="1100">
                <a:solidFill>
                  <a:srgbClr val="0D0D0D"/>
                </a:solidFill>
              </a:rPr>
              <a:t>The linguistic chatbot's responses may be limited by the dataset it was trained on, potentially leading to inaccuracies or irrelevant answers.</a:t>
            </a:r>
            <a:endParaRPr sz="1100">
              <a:solidFill>
                <a:srgbClr val="0D0D0D"/>
              </a:solidFill>
            </a:endParaRPr>
          </a:p>
          <a:p>
            <a:pPr indent="0" lvl="0" marL="914400" rtl="0" algn="just">
              <a:lnSpc>
                <a:spcPct val="115000"/>
              </a:lnSpc>
              <a:spcBef>
                <a:spcPts val="0"/>
              </a:spcBef>
              <a:spcAft>
                <a:spcPts val="0"/>
              </a:spcAft>
              <a:buNone/>
            </a:pPr>
            <a:r>
              <a:t/>
            </a:r>
            <a:endParaRPr sz="1100">
              <a:solidFill>
                <a:srgbClr val="0D0D0D"/>
              </a:solidFill>
            </a:endParaRPr>
          </a:p>
          <a:p>
            <a:pPr indent="-298450" lvl="0" marL="914400" rtl="0" algn="just">
              <a:lnSpc>
                <a:spcPct val="115000"/>
              </a:lnSpc>
              <a:spcBef>
                <a:spcPts val="0"/>
              </a:spcBef>
              <a:spcAft>
                <a:spcPts val="0"/>
              </a:spcAft>
              <a:buClr>
                <a:srgbClr val="0D0D0D"/>
              </a:buClr>
              <a:buSzPts val="1100"/>
              <a:buChar char="●"/>
            </a:pPr>
            <a:r>
              <a:rPr lang="en" sz="1100">
                <a:solidFill>
                  <a:srgbClr val="0D0D0D"/>
                </a:solidFill>
              </a:rPr>
              <a:t>The ChatGPT chatbot, leveraging the state-of-the-art language model GPT-3.5 Turbo, generally produces high-quality and contextually relevant responses due to its extensive pre-training on diverse text data.</a:t>
            </a:r>
            <a:endParaRPr sz="1100">
              <a:solidFill>
                <a:srgbClr val="0D0D0D"/>
              </a:solidFill>
            </a:endParaRPr>
          </a:p>
          <a:p>
            <a:pPr indent="0" lvl="0" marL="914400" rtl="0" algn="just">
              <a:lnSpc>
                <a:spcPct val="115000"/>
              </a:lnSpc>
              <a:spcBef>
                <a:spcPts val="0"/>
              </a:spcBef>
              <a:spcAft>
                <a:spcPts val="0"/>
              </a:spcAft>
              <a:buNone/>
            </a:pPr>
            <a:r>
              <a:t/>
            </a:r>
            <a:endParaRPr sz="1100">
              <a:solidFill>
                <a:srgbClr val="0D0D0D"/>
              </a:solidFill>
            </a:endParaRPr>
          </a:p>
          <a:p>
            <a:pPr indent="0" lvl="0" marL="0" rtl="0" algn="just">
              <a:lnSpc>
                <a:spcPct val="115000"/>
              </a:lnSpc>
              <a:spcBef>
                <a:spcPts val="0"/>
              </a:spcBef>
              <a:spcAft>
                <a:spcPts val="0"/>
              </a:spcAft>
              <a:buNone/>
            </a:pPr>
            <a:r>
              <a:rPr b="1" lang="en" sz="1100">
                <a:solidFill>
                  <a:srgbClr val="0D0D0D"/>
                </a:solidFill>
              </a:rPr>
              <a:t>Functionality and Use Case:</a:t>
            </a:r>
            <a:endParaRPr b="1" sz="1100">
              <a:solidFill>
                <a:srgbClr val="0D0D0D"/>
              </a:solidFill>
            </a:endParaRPr>
          </a:p>
          <a:p>
            <a:pPr indent="0" lvl="0" marL="457200" rtl="0" algn="just">
              <a:lnSpc>
                <a:spcPct val="115000"/>
              </a:lnSpc>
              <a:spcBef>
                <a:spcPts val="0"/>
              </a:spcBef>
              <a:spcAft>
                <a:spcPts val="0"/>
              </a:spcAft>
              <a:buNone/>
            </a:pPr>
            <a:r>
              <a:t/>
            </a:r>
            <a:endParaRPr b="1" sz="1100">
              <a:solidFill>
                <a:srgbClr val="0D0D0D"/>
              </a:solidFill>
            </a:endParaRPr>
          </a:p>
          <a:p>
            <a:pPr indent="-298450" lvl="0" marL="914400" rtl="0" algn="just">
              <a:lnSpc>
                <a:spcPct val="115000"/>
              </a:lnSpc>
              <a:spcBef>
                <a:spcPts val="0"/>
              </a:spcBef>
              <a:spcAft>
                <a:spcPts val="0"/>
              </a:spcAft>
              <a:buClr>
                <a:srgbClr val="0D0D0D"/>
              </a:buClr>
              <a:buSzPts val="1100"/>
              <a:buChar char="●"/>
            </a:pPr>
            <a:r>
              <a:rPr lang="en" sz="1100">
                <a:solidFill>
                  <a:srgbClr val="0D0D0D"/>
                </a:solidFill>
              </a:rPr>
              <a:t>The Linguistic chatbot (implemented using TF-IDF and Word2Vec) is designed to provide responses based on a dataset of frequently asked questions (FAQs) about recipes. It uses text similarity techniques to find the most relevant response to a user query.</a:t>
            </a:r>
            <a:endParaRPr sz="1100">
              <a:solidFill>
                <a:srgbClr val="0D0D0D"/>
              </a:solidFill>
            </a:endParaRPr>
          </a:p>
          <a:p>
            <a:pPr indent="0" lvl="0" marL="0" rtl="0" algn="just">
              <a:lnSpc>
                <a:spcPct val="115000"/>
              </a:lnSpc>
              <a:spcBef>
                <a:spcPts val="0"/>
              </a:spcBef>
              <a:spcAft>
                <a:spcPts val="0"/>
              </a:spcAft>
              <a:buNone/>
            </a:pPr>
            <a:r>
              <a:t/>
            </a:r>
            <a:endParaRPr sz="1100">
              <a:solidFill>
                <a:srgbClr val="0D0D0D"/>
              </a:solidFill>
            </a:endParaRPr>
          </a:p>
          <a:p>
            <a:pPr indent="-298450" lvl="0" marL="914400" rtl="0" algn="just">
              <a:lnSpc>
                <a:spcPct val="115000"/>
              </a:lnSpc>
              <a:spcBef>
                <a:spcPts val="0"/>
              </a:spcBef>
              <a:spcAft>
                <a:spcPts val="0"/>
              </a:spcAft>
              <a:buClr>
                <a:srgbClr val="0D0D0D"/>
              </a:buClr>
              <a:buSzPts val="1100"/>
              <a:buChar char="●"/>
            </a:pPr>
            <a:r>
              <a:rPr lang="en" sz="1100">
                <a:solidFill>
                  <a:srgbClr val="0D0D0D"/>
                </a:solidFill>
              </a:rPr>
              <a:t>The ChatGPT chatbot (powered by OpenAI's GPT-3.5 Turbo model) generates responses based on a user query and the context of previous interactions. It is a more general-purpose chatbot capable of understanding and generating human-like text across various domains</a:t>
            </a:r>
            <a:endParaRPr>
              <a:solidFill>
                <a:srgbClr val="000000"/>
              </a:solidFill>
            </a:endParaRPr>
          </a:p>
        </p:txBody>
      </p:sp>
      <p:sp>
        <p:nvSpPr>
          <p:cNvPr id="1217" name="Google Shape;1217;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67"/>
          <p:cNvSpPr txBox="1"/>
          <p:nvPr>
            <p:ph type="title"/>
          </p:nvPr>
        </p:nvSpPr>
        <p:spPr>
          <a:xfrm>
            <a:off x="2593925" y="443450"/>
            <a:ext cx="5639700" cy="635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MEASURES USED TO COMPARE</a:t>
            </a:r>
            <a:endParaRPr/>
          </a:p>
        </p:txBody>
      </p:sp>
      <p:sp>
        <p:nvSpPr>
          <p:cNvPr id="1223" name="Google Shape;1223;p67"/>
          <p:cNvSpPr txBox="1"/>
          <p:nvPr>
            <p:ph idx="1" type="subTitle"/>
          </p:nvPr>
        </p:nvSpPr>
        <p:spPr>
          <a:xfrm>
            <a:off x="323700" y="1312925"/>
            <a:ext cx="7631100" cy="805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100">
                <a:solidFill>
                  <a:srgbClr val="0D0D0D"/>
                </a:solidFill>
              </a:rPr>
              <a:t>Customization and Adaptability:</a:t>
            </a:r>
            <a:endParaRPr b="1" sz="1100">
              <a:solidFill>
                <a:srgbClr val="0D0D0D"/>
              </a:solidFill>
            </a:endParaRPr>
          </a:p>
          <a:p>
            <a:pPr indent="0" lvl="0" marL="457200" rtl="0" algn="just">
              <a:lnSpc>
                <a:spcPct val="115000"/>
              </a:lnSpc>
              <a:spcBef>
                <a:spcPts val="0"/>
              </a:spcBef>
              <a:spcAft>
                <a:spcPts val="0"/>
              </a:spcAft>
              <a:buNone/>
            </a:pPr>
            <a:r>
              <a:t/>
            </a:r>
            <a:endParaRPr sz="1100">
              <a:solidFill>
                <a:srgbClr val="0D0D0D"/>
              </a:solidFill>
            </a:endParaRPr>
          </a:p>
          <a:p>
            <a:pPr indent="-298450" lvl="0" marL="914400" rtl="0" algn="just">
              <a:lnSpc>
                <a:spcPct val="115000"/>
              </a:lnSpc>
              <a:spcBef>
                <a:spcPts val="0"/>
              </a:spcBef>
              <a:spcAft>
                <a:spcPts val="0"/>
              </a:spcAft>
              <a:buClr>
                <a:srgbClr val="0D0D0D"/>
              </a:buClr>
              <a:buSzPts val="1100"/>
              <a:buChar char="●"/>
            </a:pPr>
            <a:r>
              <a:rPr lang="en" sz="1100">
                <a:solidFill>
                  <a:srgbClr val="0D0D0D"/>
                </a:solidFill>
              </a:rPr>
              <a:t>The Linguistic chatbot may require manual adjustments and retraining to adapt to new questions or topics not covered in the original dataset.</a:t>
            </a:r>
            <a:endParaRPr sz="1100">
              <a:solidFill>
                <a:srgbClr val="0D0D0D"/>
              </a:solidFill>
            </a:endParaRPr>
          </a:p>
          <a:p>
            <a:pPr indent="0" lvl="0" marL="0" rtl="0" algn="just">
              <a:lnSpc>
                <a:spcPct val="115000"/>
              </a:lnSpc>
              <a:spcBef>
                <a:spcPts val="0"/>
              </a:spcBef>
              <a:spcAft>
                <a:spcPts val="0"/>
              </a:spcAft>
              <a:buNone/>
            </a:pPr>
            <a:r>
              <a:t/>
            </a:r>
            <a:endParaRPr sz="1100">
              <a:solidFill>
                <a:srgbClr val="0D0D0D"/>
              </a:solidFill>
            </a:endParaRPr>
          </a:p>
          <a:p>
            <a:pPr indent="-298450" lvl="0" marL="914400" rtl="0" algn="just">
              <a:lnSpc>
                <a:spcPct val="115000"/>
              </a:lnSpc>
              <a:spcBef>
                <a:spcPts val="0"/>
              </a:spcBef>
              <a:spcAft>
                <a:spcPts val="0"/>
              </a:spcAft>
              <a:buClr>
                <a:srgbClr val="0D0D0D"/>
              </a:buClr>
              <a:buSzPts val="1100"/>
              <a:buChar char="●"/>
            </a:pPr>
            <a:r>
              <a:rPr lang="en" sz="1100">
                <a:solidFill>
                  <a:srgbClr val="0D0D0D"/>
                </a:solidFill>
              </a:rPr>
              <a:t>The ChatGPT chatbot is more adaptable and can generate responses across a wide range of topics without the need for explicit training or customization.</a:t>
            </a:r>
            <a:endParaRPr sz="1100">
              <a:solidFill>
                <a:srgbClr val="0D0D0D"/>
              </a:solidFill>
            </a:endParaRPr>
          </a:p>
          <a:p>
            <a:pPr indent="0" lvl="0" marL="457200" rtl="0" algn="just">
              <a:lnSpc>
                <a:spcPct val="115000"/>
              </a:lnSpc>
              <a:spcBef>
                <a:spcPts val="0"/>
              </a:spcBef>
              <a:spcAft>
                <a:spcPts val="0"/>
              </a:spcAft>
              <a:buNone/>
            </a:pPr>
            <a:r>
              <a:t/>
            </a:r>
            <a:endParaRPr sz="1100">
              <a:solidFill>
                <a:srgbClr val="0D0D0D"/>
              </a:solidFill>
            </a:endParaRPr>
          </a:p>
          <a:p>
            <a:pPr indent="0" lvl="0" marL="0" rtl="0" algn="just">
              <a:lnSpc>
                <a:spcPct val="115000"/>
              </a:lnSpc>
              <a:spcBef>
                <a:spcPts val="0"/>
              </a:spcBef>
              <a:spcAft>
                <a:spcPts val="0"/>
              </a:spcAft>
              <a:buNone/>
            </a:pPr>
            <a:r>
              <a:rPr b="1" lang="en" sz="1100">
                <a:solidFill>
                  <a:srgbClr val="0D0D0D"/>
                </a:solidFill>
              </a:rPr>
              <a:t>Ease of Implementation:</a:t>
            </a:r>
            <a:endParaRPr b="1" sz="1100">
              <a:solidFill>
                <a:srgbClr val="0D0D0D"/>
              </a:solidFill>
            </a:endParaRPr>
          </a:p>
          <a:p>
            <a:pPr indent="0" lvl="0" marL="457200" rtl="0" algn="l">
              <a:lnSpc>
                <a:spcPct val="115000"/>
              </a:lnSpc>
              <a:spcBef>
                <a:spcPts val="0"/>
              </a:spcBef>
              <a:spcAft>
                <a:spcPts val="0"/>
              </a:spcAft>
              <a:buNone/>
            </a:pPr>
            <a:r>
              <a:t/>
            </a:r>
            <a:endParaRPr sz="1100">
              <a:solidFill>
                <a:srgbClr val="0D0D0D"/>
              </a:solidFill>
            </a:endParaRPr>
          </a:p>
          <a:p>
            <a:pPr indent="-298450" lvl="0" marL="914400" rtl="0" algn="just">
              <a:lnSpc>
                <a:spcPct val="115000"/>
              </a:lnSpc>
              <a:spcBef>
                <a:spcPts val="0"/>
              </a:spcBef>
              <a:spcAft>
                <a:spcPts val="0"/>
              </a:spcAft>
              <a:buClr>
                <a:srgbClr val="0D0D0D"/>
              </a:buClr>
              <a:buSzPts val="1100"/>
              <a:buChar char="●"/>
            </a:pPr>
            <a:r>
              <a:rPr lang="en" sz="1100">
                <a:solidFill>
                  <a:srgbClr val="0D0D0D"/>
                </a:solidFill>
              </a:rPr>
              <a:t>Implementing the Linguistic chatbot involves preprocessing the dataset, training similarity models, and integrating them into the chatbot application.</a:t>
            </a:r>
            <a:endParaRPr sz="1100">
              <a:solidFill>
                <a:srgbClr val="0D0D0D"/>
              </a:solidFill>
            </a:endParaRPr>
          </a:p>
          <a:p>
            <a:pPr indent="0" lvl="0" marL="914400" rtl="0" algn="just">
              <a:lnSpc>
                <a:spcPct val="115000"/>
              </a:lnSpc>
              <a:spcBef>
                <a:spcPts val="0"/>
              </a:spcBef>
              <a:spcAft>
                <a:spcPts val="0"/>
              </a:spcAft>
              <a:buNone/>
            </a:pPr>
            <a:r>
              <a:t/>
            </a:r>
            <a:endParaRPr sz="1100">
              <a:solidFill>
                <a:srgbClr val="0D0D0D"/>
              </a:solidFill>
            </a:endParaRPr>
          </a:p>
          <a:p>
            <a:pPr indent="-298450" lvl="0" marL="914400" rtl="0" algn="just">
              <a:lnSpc>
                <a:spcPct val="115000"/>
              </a:lnSpc>
              <a:spcBef>
                <a:spcPts val="0"/>
              </a:spcBef>
              <a:spcAft>
                <a:spcPts val="0"/>
              </a:spcAft>
              <a:buClr>
                <a:srgbClr val="0D0D0D"/>
              </a:buClr>
              <a:buSzPts val="1100"/>
              <a:buChar char="●"/>
            </a:pPr>
            <a:r>
              <a:rPr lang="en" sz="1100">
                <a:solidFill>
                  <a:srgbClr val="0D0D0D"/>
                </a:solidFill>
              </a:rPr>
              <a:t>The ChatGPT chatbot, relying on the OpenAI API, requires minimal setup and can be easily integrated into applications with API access.</a:t>
            </a:r>
            <a:endParaRPr>
              <a:solidFill>
                <a:srgbClr val="000000"/>
              </a:solidFill>
            </a:endParaRPr>
          </a:p>
        </p:txBody>
      </p:sp>
      <p:sp>
        <p:nvSpPr>
          <p:cNvPr id="1224" name="Google Shape;1224;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68"/>
          <p:cNvSpPr txBox="1"/>
          <p:nvPr>
            <p:ph type="title"/>
          </p:nvPr>
        </p:nvSpPr>
        <p:spPr>
          <a:xfrm>
            <a:off x="5201025" y="803100"/>
            <a:ext cx="3077400" cy="635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CONCLUSION</a:t>
            </a:r>
            <a:endParaRPr/>
          </a:p>
        </p:txBody>
      </p:sp>
      <p:sp>
        <p:nvSpPr>
          <p:cNvPr id="1230" name="Google Shape;1230;p68"/>
          <p:cNvSpPr txBox="1"/>
          <p:nvPr>
            <p:ph idx="1" type="subTitle"/>
          </p:nvPr>
        </p:nvSpPr>
        <p:spPr>
          <a:xfrm>
            <a:off x="3355100" y="1608700"/>
            <a:ext cx="4923300" cy="805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a:solidFill>
                  <a:srgbClr val="000000"/>
                </a:solidFill>
              </a:rPr>
              <a:t>Based on the previously mentioned metrics, it can be concluded that the ChatGPT chatbot, which utilizes OpenAI's GPT-3.5 Turbo model, is the better choice in most cases, due to its adaptability, high level of response, and simplicity of use. </a:t>
            </a:r>
            <a:endParaRPr>
              <a:solidFill>
                <a:srgbClr val="000000"/>
              </a:solidFill>
            </a:endParaRPr>
          </a:p>
          <a:p>
            <a:pPr indent="0" lvl="0" marL="0" rtl="0" algn="just">
              <a:lnSpc>
                <a:spcPct val="150000"/>
              </a:lnSpc>
              <a:spcBef>
                <a:spcPts val="0"/>
              </a:spcBef>
              <a:spcAft>
                <a:spcPts val="0"/>
              </a:spcAft>
              <a:buNone/>
            </a:pPr>
            <a:r>
              <a:t/>
            </a:r>
            <a:endParaRPr>
              <a:solidFill>
                <a:srgbClr val="000000"/>
              </a:solidFill>
            </a:endParaRPr>
          </a:p>
          <a:p>
            <a:pPr indent="0" lvl="0" marL="0" rtl="0" algn="just">
              <a:lnSpc>
                <a:spcPct val="150000"/>
              </a:lnSpc>
              <a:spcBef>
                <a:spcPts val="0"/>
              </a:spcBef>
              <a:spcAft>
                <a:spcPts val="0"/>
              </a:spcAft>
              <a:buNone/>
            </a:pPr>
            <a:r>
              <a:rPr lang="en">
                <a:solidFill>
                  <a:srgbClr val="000000"/>
                </a:solidFill>
              </a:rPr>
              <a:t>However, the linguistic chatbot might be useful in some use scenarios where the company has gathered a wide dataset of various responses, and they do not wish to be held liable for information present in the document.</a:t>
            </a:r>
            <a:endParaRPr/>
          </a:p>
        </p:txBody>
      </p:sp>
      <p:pic>
        <p:nvPicPr>
          <p:cNvPr id="1231" name="Google Shape;1231;p68"/>
          <p:cNvPicPr preferRelativeResize="0"/>
          <p:nvPr/>
        </p:nvPicPr>
        <p:blipFill>
          <a:blip r:embed="rId3">
            <a:alphaModFix/>
          </a:blip>
          <a:stretch>
            <a:fillRect/>
          </a:stretch>
        </p:blipFill>
        <p:spPr>
          <a:xfrm>
            <a:off x="145025" y="1187025"/>
            <a:ext cx="3050301" cy="3050301"/>
          </a:xfrm>
          <a:prstGeom prst="rect">
            <a:avLst/>
          </a:prstGeom>
          <a:noFill/>
          <a:ln>
            <a:noFill/>
          </a:ln>
        </p:spPr>
      </p:pic>
      <p:sp>
        <p:nvSpPr>
          <p:cNvPr id="1232" name="Google Shape;1232;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1238" name="Google Shape;1238;p69"/>
          <p:cNvSpPr txBox="1"/>
          <p:nvPr>
            <p:ph idx="1" type="body"/>
          </p:nvPr>
        </p:nvSpPr>
        <p:spPr>
          <a:xfrm>
            <a:off x="720000" y="1065989"/>
            <a:ext cx="7704000" cy="342000"/>
          </a:xfrm>
          <a:prstGeom prst="rect">
            <a:avLst/>
          </a:prstGeom>
        </p:spPr>
        <p:txBody>
          <a:bodyPr anchorCtr="0" anchor="t" bIns="91425" lIns="91425" spcFirstLastPara="1" rIns="91425" wrap="square" tIns="91425">
            <a:noAutofit/>
          </a:bodyPr>
          <a:lstStyle/>
          <a:p>
            <a:pPr indent="-292100" lvl="0" marL="457200" rtl="0" algn="just">
              <a:spcBef>
                <a:spcPts val="0"/>
              </a:spcBef>
              <a:spcAft>
                <a:spcPts val="0"/>
              </a:spcAft>
              <a:buClr>
                <a:srgbClr val="000000"/>
              </a:buClr>
              <a:buSzPts val="1000"/>
              <a:buFont typeface="Barlow"/>
              <a:buAutoNum type="arabicPeriod"/>
            </a:pPr>
            <a:r>
              <a:rPr lang="en" sz="1000">
                <a:solidFill>
                  <a:srgbClr val="222222"/>
                </a:solidFill>
              </a:rPr>
              <a:t>Zhao, Liang, En Yu, Zheng Ge, Jinrong Yang, Haoran Wei, Hongyu Zhou, Jianjian Sun et al. "Chatspot: Bootstrapping multimodal llms via precise referring instruction tuning." </a:t>
            </a:r>
            <a:r>
              <a:rPr i="1" lang="en" sz="1000">
                <a:solidFill>
                  <a:srgbClr val="222222"/>
                </a:solidFill>
              </a:rPr>
              <a:t>arXiv preprint arXiv:2307.09474</a:t>
            </a:r>
            <a:r>
              <a:rPr lang="en" sz="1000">
                <a:solidFill>
                  <a:srgbClr val="222222"/>
                </a:solidFill>
              </a:rPr>
              <a:t> (2023).</a:t>
            </a:r>
            <a:endParaRPr sz="1000">
              <a:solidFill>
                <a:srgbClr val="222222"/>
              </a:solidFill>
            </a:endParaRPr>
          </a:p>
          <a:p>
            <a:pPr indent="-292100" lvl="0" marL="457200" rtl="0" algn="just">
              <a:spcBef>
                <a:spcPts val="0"/>
              </a:spcBef>
              <a:spcAft>
                <a:spcPts val="0"/>
              </a:spcAft>
              <a:buClr>
                <a:srgbClr val="222222"/>
              </a:buClr>
              <a:buSzPts val="1000"/>
              <a:buFont typeface="Barlow"/>
              <a:buAutoNum type="arabicPeriod"/>
            </a:pPr>
            <a:r>
              <a:rPr lang="en" sz="1000">
                <a:solidFill>
                  <a:srgbClr val="222222"/>
                </a:solidFill>
              </a:rPr>
              <a:t>Perera, Pethigamage, and Madhushan Lankathilake. "Preparing to revolutionize education with the multi-model GenAI tool Google Gemini? A journey towards effective policy making." </a:t>
            </a:r>
            <a:r>
              <a:rPr i="1" lang="en" sz="1000">
                <a:solidFill>
                  <a:srgbClr val="222222"/>
                </a:solidFill>
              </a:rPr>
              <a:t>J. Adv. Educ. Philos</a:t>
            </a:r>
            <a:r>
              <a:rPr lang="en" sz="1000">
                <a:solidFill>
                  <a:srgbClr val="222222"/>
                </a:solidFill>
              </a:rPr>
              <a:t> 7 (2023): 246-253.</a:t>
            </a:r>
            <a:endParaRPr sz="1000">
              <a:solidFill>
                <a:srgbClr val="222222"/>
              </a:solidFill>
            </a:endParaRPr>
          </a:p>
          <a:p>
            <a:pPr indent="-292100" lvl="0" marL="457200" rtl="0" algn="just">
              <a:spcBef>
                <a:spcPts val="0"/>
              </a:spcBef>
              <a:spcAft>
                <a:spcPts val="0"/>
              </a:spcAft>
              <a:buClr>
                <a:srgbClr val="222222"/>
              </a:buClr>
              <a:buSzPts val="1000"/>
              <a:buFont typeface="Barlow"/>
              <a:buAutoNum type="arabicPeriod"/>
            </a:pPr>
            <a:r>
              <a:rPr lang="en" sz="1000">
                <a:solidFill>
                  <a:srgbClr val="222222"/>
                </a:solidFill>
              </a:rPr>
              <a:t>Meister, Clara, and Ryan Cotterell. "Language model evaluation beyond perplexity." </a:t>
            </a:r>
            <a:r>
              <a:rPr i="1" lang="en" sz="1000">
                <a:solidFill>
                  <a:srgbClr val="222222"/>
                </a:solidFill>
              </a:rPr>
              <a:t>arXiv preprint arXiv:2106.00085</a:t>
            </a:r>
            <a:r>
              <a:rPr lang="en" sz="1000">
                <a:solidFill>
                  <a:srgbClr val="222222"/>
                </a:solidFill>
              </a:rPr>
              <a:t> (2021).</a:t>
            </a:r>
            <a:endParaRPr sz="1000">
              <a:solidFill>
                <a:srgbClr val="222222"/>
              </a:solidFill>
            </a:endParaRPr>
          </a:p>
          <a:p>
            <a:pPr indent="-292100" lvl="0" marL="457200" rtl="0" algn="just">
              <a:spcBef>
                <a:spcPts val="0"/>
              </a:spcBef>
              <a:spcAft>
                <a:spcPts val="0"/>
              </a:spcAft>
              <a:buClr>
                <a:srgbClr val="1E1D1A"/>
              </a:buClr>
              <a:buSzPts val="1000"/>
              <a:buFont typeface="Barlow"/>
              <a:buAutoNum type="arabicPeriod"/>
            </a:pPr>
            <a:r>
              <a:rPr lang="en" sz="1000">
                <a:solidFill>
                  <a:srgbClr val="1E1D1A"/>
                </a:solidFill>
              </a:rPr>
              <a:t>I. Bužančić, "Clinical decision‐making in benzodiazepine deprescribing by healthcare providers vs. ai‐assisted approach", British Journal of Clinical Pharmacology, vol. 90, no. 3, p. 662-674, 2023. </a:t>
            </a:r>
            <a:r>
              <a:rPr lang="en" sz="1000" u="sng">
                <a:solidFill>
                  <a:srgbClr val="1155CC"/>
                </a:solidFill>
                <a:hlinkClick r:id="rId3">
                  <a:extLst>
                    <a:ext uri="{A12FA001-AC4F-418D-AE19-62706E023703}">
                      <ahyp:hlinkClr val="tx"/>
                    </a:ext>
                  </a:extLst>
                </a:hlinkClick>
              </a:rPr>
              <a:t>https://doi.org/10.1111/bcp.15963</a:t>
            </a:r>
            <a:endParaRPr sz="1000">
              <a:solidFill>
                <a:srgbClr val="1E1D1A"/>
              </a:solidFill>
            </a:endParaRPr>
          </a:p>
          <a:p>
            <a:pPr indent="-292100" lvl="0" marL="457200" rtl="0" algn="just">
              <a:spcBef>
                <a:spcPts val="0"/>
              </a:spcBef>
              <a:spcAft>
                <a:spcPts val="0"/>
              </a:spcAft>
              <a:buClr>
                <a:srgbClr val="1E1D1A"/>
              </a:buClr>
              <a:buSzPts val="1000"/>
              <a:buFont typeface="Barlow"/>
              <a:buAutoNum type="arabicPeriod"/>
            </a:pPr>
            <a:r>
              <a:rPr lang="en" sz="1000">
                <a:solidFill>
                  <a:srgbClr val="1E1D1A"/>
                </a:solidFill>
              </a:rPr>
              <a:t>S. Lee, B. Weinberg, A. Gore, &amp; I. Banerjee, "A scalable natural language processing for inferring bt-rads categorization from unstructured brain magnetic resonance reports", Journal of Digital Imaging, vol. 33, no. 6, p. 1393-1400, 2020. </a:t>
            </a:r>
            <a:r>
              <a:rPr lang="en" sz="1000" u="sng">
                <a:solidFill>
                  <a:srgbClr val="1155CC"/>
                </a:solidFill>
                <a:hlinkClick r:id="rId4">
                  <a:extLst>
                    <a:ext uri="{A12FA001-AC4F-418D-AE19-62706E023703}">
                      <ahyp:hlinkClr val="tx"/>
                    </a:ext>
                  </a:extLst>
                </a:hlinkClick>
              </a:rPr>
              <a:t>https://doi.org/10.1007/s10278-020-00350-0</a:t>
            </a:r>
            <a:r>
              <a:rPr lang="en" sz="1000">
                <a:solidFill>
                  <a:srgbClr val="1E1D1A"/>
                </a:solidFill>
              </a:rPr>
              <a:t> </a:t>
            </a:r>
            <a:endParaRPr sz="1000">
              <a:solidFill>
                <a:srgbClr val="1E1D1A"/>
              </a:solidFill>
            </a:endParaRPr>
          </a:p>
          <a:p>
            <a:pPr indent="-292100" lvl="0" marL="457200" rtl="0" algn="just">
              <a:spcBef>
                <a:spcPts val="0"/>
              </a:spcBef>
              <a:spcAft>
                <a:spcPts val="0"/>
              </a:spcAft>
              <a:buClr>
                <a:srgbClr val="1E1D1A"/>
              </a:buClr>
              <a:buSzPts val="1000"/>
              <a:buFont typeface="Barlow"/>
              <a:buAutoNum type="arabicPeriod"/>
            </a:pPr>
            <a:r>
              <a:rPr lang="en" sz="1000">
                <a:solidFill>
                  <a:srgbClr val="1E1D1A"/>
                </a:solidFill>
              </a:rPr>
              <a:t>A. Scerri and K. Morin, "Using chatbots like chatgpt to support nursing practice", Journal of Clinical Nursing, vol. 32, no. 15-16, p. 4211-4213, 2023. </a:t>
            </a:r>
            <a:r>
              <a:rPr lang="en" sz="1000" u="sng">
                <a:solidFill>
                  <a:srgbClr val="1155CC"/>
                </a:solidFill>
                <a:hlinkClick r:id="rId5">
                  <a:extLst>
                    <a:ext uri="{A12FA001-AC4F-418D-AE19-62706E023703}">
                      <ahyp:hlinkClr val="tx"/>
                    </a:ext>
                  </a:extLst>
                </a:hlinkClick>
              </a:rPr>
              <a:t>https://doi.org/10.1111/jocn.16677</a:t>
            </a:r>
            <a:endParaRPr sz="1000">
              <a:solidFill>
                <a:srgbClr val="1E1D1A"/>
              </a:solidFill>
            </a:endParaRPr>
          </a:p>
          <a:p>
            <a:pPr indent="-292100" lvl="0" marL="457200" rtl="0" algn="just">
              <a:spcBef>
                <a:spcPts val="0"/>
              </a:spcBef>
              <a:spcAft>
                <a:spcPts val="0"/>
              </a:spcAft>
              <a:buClr>
                <a:srgbClr val="1E1D1A"/>
              </a:buClr>
              <a:buSzPts val="1000"/>
              <a:buFont typeface="Barlow"/>
              <a:buAutoNum type="arabicPeriod"/>
            </a:pPr>
            <a:r>
              <a:rPr lang="en" sz="1000">
                <a:solidFill>
                  <a:srgbClr val="1E1D1A"/>
                </a:solidFill>
              </a:rPr>
              <a:t>T. Clark, "Investigating the use of an artificial intelligence chatbot with general chemistry exam questions", Journal of Chemical Education, vol. 100, no. 5, p. 1905-1916, 2023. </a:t>
            </a:r>
            <a:r>
              <a:rPr lang="en" sz="1000" u="sng">
                <a:solidFill>
                  <a:srgbClr val="1155CC"/>
                </a:solidFill>
                <a:hlinkClick r:id="rId6">
                  <a:extLst>
                    <a:ext uri="{A12FA001-AC4F-418D-AE19-62706E023703}">
                      <ahyp:hlinkClr val="tx"/>
                    </a:ext>
                  </a:extLst>
                </a:hlinkClick>
              </a:rPr>
              <a:t>https://doi.org/10.1021/acs.jchemed.3c00027</a:t>
            </a:r>
            <a:endParaRPr sz="1000">
              <a:solidFill>
                <a:srgbClr val="1E1D1A"/>
              </a:solidFill>
            </a:endParaRPr>
          </a:p>
          <a:p>
            <a:pPr indent="-292100" lvl="0" marL="457200" rtl="0" algn="just">
              <a:spcBef>
                <a:spcPts val="0"/>
              </a:spcBef>
              <a:spcAft>
                <a:spcPts val="0"/>
              </a:spcAft>
              <a:buClr>
                <a:srgbClr val="1E1D1A"/>
              </a:buClr>
              <a:buSzPts val="1000"/>
              <a:buFont typeface="Barlow"/>
              <a:buAutoNum type="arabicPeriod"/>
            </a:pPr>
            <a:r>
              <a:rPr lang="en" sz="1000">
                <a:solidFill>
                  <a:srgbClr val="1E1D1A"/>
                </a:solidFill>
              </a:rPr>
              <a:t>S. AlZu'bi, "Exploring the capabilities and limitations of chatgpt and alternative big language models", Artificial Intelligence and Applications, vol. 2, no. 1, p. 28-37, 2023. </a:t>
            </a:r>
            <a:r>
              <a:rPr lang="en" sz="1000" u="sng">
                <a:solidFill>
                  <a:srgbClr val="1155CC"/>
                </a:solidFill>
                <a:hlinkClick r:id="rId7">
                  <a:extLst>
                    <a:ext uri="{A12FA001-AC4F-418D-AE19-62706E023703}">
                      <ahyp:hlinkClr val="tx"/>
                    </a:ext>
                  </a:extLst>
                </a:hlinkClick>
              </a:rPr>
              <a:t>https://doi.org/10.47852/bonviewaia3202820</a:t>
            </a:r>
            <a:endParaRPr sz="1000">
              <a:solidFill>
                <a:srgbClr val="1E1D1A"/>
              </a:solidFill>
            </a:endParaRPr>
          </a:p>
          <a:p>
            <a:pPr indent="-292100" lvl="0" marL="457200" rtl="0" algn="just">
              <a:spcBef>
                <a:spcPts val="0"/>
              </a:spcBef>
              <a:spcAft>
                <a:spcPts val="0"/>
              </a:spcAft>
              <a:buClr>
                <a:srgbClr val="1E1D1A"/>
              </a:buClr>
              <a:buSzPts val="1000"/>
              <a:buFont typeface="Barlow"/>
              <a:buAutoNum type="arabicPeriod"/>
            </a:pPr>
            <a:r>
              <a:rPr lang="en" sz="1000">
                <a:solidFill>
                  <a:srgbClr val="1E1D1A"/>
                </a:solidFill>
              </a:rPr>
              <a:t>G. Andrade, G. Silva, F. Duarte, G. Santos, J. Costa, &amp; R. Sousa, "A conversation-driven approach for chatbot management", Ieee Access, vol. 10, p. 8474-8486, 2022. </a:t>
            </a:r>
            <a:r>
              <a:rPr lang="en" sz="1000" u="sng">
                <a:solidFill>
                  <a:srgbClr val="1155CC"/>
                </a:solidFill>
                <a:hlinkClick r:id="rId8">
                  <a:extLst>
                    <a:ext uri="{A12FA001-AC4F-418D-AE19-62706E023703}">
                      <ahyp:hlinkClr val="tx"/>
                    </a:ext>
                  </a:extLst>
                </a:hlinkClick>
              </a:rPr>
              <a:t>https://doi.org/10.1109/access.2022.3143323</a:t>
            </a:r>
            <a:endParaRPr sz="1000">
              <a:solidFill>
                <a:srgbClr val="1E1D1A"/>
              </a:solidFill>
            </a:endParaRPr>
          </a:p>
          <a:p>
            <a:pPr indent="-292100" lvl="0" marL="457200" rtl="0" algn="just">
              <a:spcBef>
                <a:spcPts val="0"/>
              </a:spcBef>
              <a:spcAft>
                <a:spcPts val="0"/>
              </a:spcAft>
              <a:buClr>
                <a:srgbClr val="1E1D1A"/>
              </a:buClr>
              <a:buSzPts val="1000"/>
              <a:buFont typeface="Barlow"/>
              <a:buAutoNum type="arabicPeriod"/>
            </a:pPr>
            <a:r>
              <a:rPr lang="en" sz="1000">
                <a:solidFill>
                  <a:srgbClr val="1E1D1A"/>
                </a:solidFill>
              </a:rPr>
              <a:t>"Chatgpt: open possibilities", Iraqi Journal for Computer Science and Mathematics, p. 62-64, 2023. </a:t>
            </a:r>
            <a:r>
              <a:rPr lang="en" sz="1000" u="sng">
                <a:solidFill>
                  <a:srgbClr val="1155CC"/>
                </a:solidFill>
                <a:hlinkClick r:id="rId9">
                  <a:extLst>
                    <a:ext uri="{A12FA001-AC4F-418D-AE19-62706E023703}">
                      <ahyp:hlinkClr val="tx"/>
                    </a:ext>
                  </a:extLst>
                </a:hlinkClick>
              </a:rPr>
              <a:t>https://doi.org/10.52866/20ijcsm.2023.01.01.0018</a:t>
            </a:r>
            <a:endParaRPr sz="1000">
              <a:solidFill>
                <a:srgbClr val="1E1D1A"/>
              </a:solidFill>
            </a:endParaRPr>
          </a:p>
          <a:p>
            <a:pPr indent="0" lvl="0" marL="0" rtl="0" algn="l">
              <a:spcBef>
                <a:spcPts val="1500"/>
              </a:spcBef>
              <a:spcAft>
                <a:spcPts val="0"/>
              </a:spcAft>
              <a:buNone/>
            </a:pPr>
            <a:r>
              <a:t/>
            </a:r>
            <a:endParaRPr sz="1000">
              <a:solidFill>
                <a:srgbClr val="1E1D1A"/>
              </a:solidFill>
              <a:highlight>
                <a:srgbClr val="FFFFFF"/>
              </a:highlight>
            </a:endParaRPr>
          </a:p>
          <a:p>
            <a:pPr indent="0" lvl="0" marL="0" rtl="0" algn="ctr">
              <a:spcBef>
                <a:spcPts val="0"/>
              </a:spcBef>
              <a:spcAft>
                <a:spcPts val="0"/>
              </a:spcAft>
              <a:buNone/>
            </a:pPr>
            <a:r>
              <a:t/>
            </a:r>
            <a:endParaRPr/>
          </a:p>
        </p:txBody>
      </p:sp>
      <p:sp>
        <p:nvSpPr>
          <p:cNvPr id="1239" name="Google Shape;1239;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1245" name="Google Shape;1245;p70"/>
          <p:cNvSpPr txBox="1"/>
          <p:nvPr>
            <p:ph idx="1" type="body"/>
          </p:nvPr>
        </p:nvSpPr>
        <p:spPr>
          <a:xfrm>
            <a:off x="720000" y="1065989"/>
            <a:ext cx="7704000" cy="342000"/>
          </a:xfrm>
          <a:prstGeom prst="rect">
            <a:avLst/>
          </a:prstGeom>
        </p:spPr>
        <p:txBody>
          <a:bodyPr anchorCtr="0" anchor="t" bIns="91425" lIns="91425" spcFirstLastPara="1" rIns="91425" wrap="square" tIns="91425">
            <a:noAutofit/>
          </a:bodyPr>
          <a:lstStyle/>
          <a:p>
            <a:pPr indent="-292100" lvl="0" marL="457200" rtl="0" algn="just">
              <a:spcBef>
                <a:spcPts val="0"/>
              </a:spcBef>
              <a:spcAft>
                <a:spcPts val="0"/>
              </a:spcAft>
              <a:buClr>
                <a:srgbClr val="1E1D1A"/>
              </a:buClr>
              <a:buSzPts val="1000"/>
              <a:buFont typeface="Barlow"/>
              <a:buAutoNum type="arabicPeriod" startAt="11"/>
            </a:pPr>
            <a:r>
              <a:rPr lang="en" sz="1000">
                <a:solidFill>
                  <a:srgbClr val="1E1D1A"/>
                </a:solidFill>
              </a:rPr>
              <a:t>M. Mohammed and N. Omar, "Question classification based on bloom’s taxonomy cognitive domain using modified tf-idf and word2vec", Plos One, vol. 15, no. 3, p. e0230442, 2020. </a:t>
            </a:r>
            <a:r>
              <a:rPr lang="en" sz="1000" u="sng">
                <a:solidFill>
                  <a:srgbClr val="1155CC"/>
                </a:solidFill>
                <a:hlinkClick r:id="rId3">
                  <a:extLst>
                    <a:ext uri="{A12FA001-AC4F-418D-AE19-62706E023703}">
                      <ahyp:hlinkClr val="tx"/>
                    </a:ext>
                  </a:extLst>
                </a:hlinkClick>
              </a:rPr>
              <a:t>https://doi.org/10.1371/journal.pone.0230442</a:t>
            </a:r>
            <a:endParaRPr sz="1000">
              <a:solidFill>
                <a:srgbClr val="1E1D1A"/>
              </a:solidFill>
            </a:endParaRPr>
          </a:p>
          <a:p>
            <a:pPr indent="-292100" lvl="0" marL="457200" rtl="0" algn="just">
              <a:spcBef>
                <a:spcPts val="0"/>
              </a:spcBef>
              <a:spcAft>
                <a:spcPts val="0"/>
              </a:spcAft>
              <a:buClr>
                <a:srgbClr val="1E1D1A"/>
              </a:buClr>
              <a:buSzPts val="1000"/>
              <a:buFont typeface="Barlow"/>
              <a:buAutoNum type="arabicPeriod" startAt="11"/>
            </a:pPr>
            <a:r>
              <a:rPr lang="en" sz="1000">
                <a:solidFill>
                  <a:srgbClr val="1E1D1A"/>
                </a:solidFill>
              </a:rPr>
              <a:t>S. Lee, H. Lee, &amp; J. Kim, "Enhancing the prediction of user satisfaction with metaverse service through machine learning", Computers Materials &amp; Continua, vol. 72, no. 3, p. 4983-4997, 2022. </a:t>
            </a:r>
            <a:r>
              <a:rPr lang="en" sz="1000" u="sng">
                <a:solidFill>
                  <a:srgbClr val="1155CC"/>
                </a:solidFill>
                <a:hlinkClick r:id="rId4">
                  <a:extLst>
                    <a:ext uri="{A12FA001-AC4F-418D-AE19-62706E023703}">
                      <ahyp:hlinkClr val="tx"/>
                    </a:ext>
                  </a:extLst>
                </a:hlinkClick>
              </a:rPr>
              <a:t>https://doi.org/10.32604/cmc.2022.027943</a:t>
            </a:r>
            <a:endParaRPr sz="1000">
              <a:solidFill>
                <a:srgbClr val="1E1D1A"/>
              </a:solidFill>
            </a:endParaRPr>
          </a:p>
          <a:p>
            <a:pPr indent="-292100" lvl="0" marL="457200" rtl="0" algn="just">
              <a:spcBef>
                <a:spcPts val="0"/>
              </a:spcBef>
              <a:spcAft>
                <a:spcPts val="0"/>
              </a:spcAft>
              <a:buClr>
                <a:srgbClr val="1E1D1A"/>
              </a:buClr>
              <a:buSzPts val="1000"/>
              <a:buFont typeface="Barlow"/>
              <a:buAutoNum type="arabicPeriod" startAt="11"/>
            </a:pPr>
            <a:r>
              <a:rPr lang="en" sz="1000">
                <a:solidFill>
                  <a:srgbClr val="1E1D1A"/>
                </a:solidFill>
              </a:rPr>
              <a:t>J. Wang, Y. Tang, S. He, C. Zhao, P. Sharma, O. Alfarrajet al., "Logevent2vec: logevent-to-vector based anomaly detection for large-scale logs in internet of things", Sensors, vol. 20, no. 9, p. 2451, 2020. </a:t>
            </a:r>
            <a:r>
              <a:rPr lang="en" sz="1000" u="sng">
                <a:solidFill>
                  <a:srgbClr val="1155CC"/>
                </a:solidFill>
                <a:hlinkClick r:id="rId5">
                  <a:extLst>
                    <a:ext uri="{A12FA001-AC4F-418D-AE19-62706E023703}">
                      <ahyp:hlinkClr val="tx"/>
                    </a:ext>
                  </a:extLst>
                </a:hlinkClick>
              </a:rPr>
              <a:t>https://doi.org/10.3390/s20092451</a:t>
            </a:r>
            <a:endParaRPr sz="1000">
              <a:solidFill>
                <a:srgbClr val="1E1D1A"/>
              </a:solidFill>
            </a:endParaRPr>
          </a:p>
          <a:p>
            <a:pPr indent="-292100" lvl="0" marL="457200" rtl="0" algn="just">
              <a:spcBef>
                <a:spcPts val="0"/>
              </a:spcBef>
              <a:spcAft>
                <a:spcPts val="0"/>
              </a:spcAft>
              <a:buClr>
                <a:srgbClr val="1E1D1A"/>
              </a:buClr>
              <a:buSzPts val="1000"/>
              <a:buFont typeface="Barlow"/>
              <a:buAutoNum type="arabicPeriod" startAt="11"/>
            </a:pPr>
            <a:r>
              <a:rPr lang="en" sz="1000">
                <a:solidFill>
                  <a:srgbClr val="0D0D0D"/>
                </a:solidFill>
              </a:rPr>
              <a:t>A. N. Thakur and S. Singh, "A survey on chatbot using natural language processing," International Journal of Scientific &amp; Engineering Research, vol. 11, no. 7, pp. 1387-1392, 2020. </a:t>
            </a:r>
            <a:r>
              <a:rPr lang="en" sz="1000" u="sng">
                <a:solidFill>
                  <a:srgbClr val="1155CC"/>
                </a:solidFill>
                <a:hlinkClick r:id="rId6">
                  <a:extLst>
                    <a:ext uri="{A12FA001-AC4F-418D-AE19-62706E023703}">
                      <ahyp:hlinkClr val="tx"/>
                    </a:ext>
                  </a:extLst>
                </a:hlinkClick>
              </a:rPr>
              <a:t>https://doi.org/10.14299/ijser.2020.07.001</a:t>
            </a:r>
            <a:endParaRPr sz="1000">
              <a:solidFill>
                <a:srgbClr val="1E1D1A"/>
              </a:solidFill>
            </a:endParaRPr>
          </a:p>
          <a:p>
            <a:pPr indent="-292100" lvl="0" marL="457200" rtl="0" algn="just">
              <a:spcBef>
                <a:spcPts val="0"/>
              </a:spcBef>
              <a:spcAft>
                <a:spcPts val="0"/>
              </a:spcAft>
              <a:buClr>
                <a:srgbClr val="1E1D1A"/>
              </a:buClr>
              <a:buSzPts val="1000"/>
              <a:buFont typeface="Barlow"/>
              <a:buAutoNum type="arabicPeriod" startAt="11"/>
            </a:pPr>
            <a:r>
              <a:rPr lang="en" sz="1000">
                <a:solidFill>
                  <a:srgbClr val="0D0D0D"/>
                </a:solidFill>
              </a:rPr>
              <a:t>L. Wang, L. Wu, Y. Chen, and Y. Chen, "A survey on chatbot implementation in customer service," Journal of Physics: Conference Series, vol. 1529, no. 1, p. 012072, 2020. </a:t>
            </a:r>
            <a:r>
              <a:rPr lang="en" sz="1000" u="sng">
                <a:solidFill>
                  <a:srgbClr val="1155CC"/>
                </a:solidFill>
                <a:hlinkClick r:id="rId7">
                  <a:extLst>
                    <a:ext uri="{A12FA001-AC4F-418D-AE19-62706E023703}">
                      <ahyp:hlinkClr val="tx"/>
                    </a:ext>
                  </a:extLst>
                </a:hlinkClick>
              </a:rPr>
              <a:t>https://doi.org/10.1088/1742-6596/1529/1/012072</a:t>
            </a:r>
            <a:endParaRPr sz="1000">
              <a:solidFill>
                <a:srgbClr val="1E1D1A"/>
              </a:solidFill>
            </a:endParaRPr>
          </a:p>
          <a:p>
            <a:pPr indent="-292100" lvl="0" marL="457200" rtl="0" algn="just">
              <a:spcBef>
                <a:spcPts val="0"/>
              </a:spcBef>
              <a:spcAft>
                <a:spcPts val="0"/>
              </a:spcAft>
              <a:buClr>
                <a:srgbClr val="1E1D1A"/>
              </a:buClr>
              <a:buSzPts val="1000"/>
              <a:buFont typeface="Barlow"/>
              <a:buAutoNum type="arabicPeriod" startAt="11"/>
            </a:pPr>
            <a:r>
              <a:rPr lang="en" sz="1000">
                <a:solidFill>
                  <a:srgbClr val="0D0D0D"/>
                </a:solidFill>
              </a:rPr>
              <a:t>A. Mukherjee, S. Singh, and R. Choudhury, "Chatbot using artificial intelligence and natural language processing," International Journal of Scientific Research in Computer Science, Engineering and Information Technology, vol. 5, no. 4, pp. 22-25, 2020. </a:t>
            </a:r>
            <a:r>
              <a:rPr lang="en" sz="1000" u="sng">
                <a:solidFill>
                  <a:srgbClr val="1155CC"/>
                </a:solidFill>
                <a:hlinkClick r:id="rId8">
                  <a:extLst>
                    <a:ext uri="{A12FA001-AC4F-418D-AE19-62706E023703}">
                      <ahyp:hlinkClr val="tx"/>
                    </a:ext>
                  </a:extLst>
                </a:hlinkClick>
              </a:rPr>
              <a:t>https://doi.org/10.32628/CSEIT1194422</a:t>
            </a:r>
            <a:endParaRPr sz="1000">
              <a:solidFill>
                <a:srgbClr val="1E1D1A"/>
              </a:solidFill>
            </a:endParaRPr>
          </a:p>
          <a:p>
            <a:pPr indent="-292100" lvl="0" marL="457200" rtl="0" algn="just">
              <a:spcBef>
                <a:spcPts val="0"/>
              </a:spcBef>
              <a:spcAft>
                <a:spcPts val="0"/>
              </a:spcAft>
              <a:buClr>
                <a:srgbClr val="1E1D1A"/>
              </a:buClr>
              <a:buSzPts val="1000"/>
              <a:buFont typeface="Barlow"/>
              <a:buAutoNum type="arabicPeriod" startAt="11"/>
            </a:pPr>
            <a:r>
              <a:rPr lang="en" sz="1000">
                <a:solidFill>
                  <a:srgbClr val="0D0D0D"/>
                </a:solidFill>
              </a:rPr>
              <a:t>R. S. Jadhav, S. A. Patil, and S. P. Mohite, "Review on chatbot using artificial intelligence and natural language processing," International Journal of Engineering Research &amp; Technology, vol. 8, no. 4, pp. 493-496, 2019. </a:t>
            </a:r>
            <a:r>
              <a:rPr lang="en" sz="1000" u="sng">
                <a:solidFill>
                  <a:srgbClr val="1155CC"/>
                </a:solidFill>
                <a:hlinkClick r:id="rId9">
                  <a:extLst>
                    <a:ext uri="{A12FA001-AC4F-418D-AE19-62706E023703}">
                      <ahyp:hlinkClr val="tx"/>
                    </a:ext>
                  </a:extLst>
                </a:hlinkClick>
              </a:rPr>
              <a:t>https://doi.org/10.17577/IJERTV8IS040367</a:t>
            </a:r>
            <a:endParaRPr sz="1000">
              <a:solidFill>
                <a:srgbClr val="1E1D1A"/>
              </a:solidFill>
            </a:endParaRPr>
          </a:p>
          <a:p>
            <a:pPr indent="-292100" lvl="0" marL="457200" rtl="0" algn="just">
              <a:spcBef>
                <a:spcPts val="0"/>
              </a:spcBef>
              <a:spcAft>
                <a:spcPts val="0"/>
              </a:spcAft>
              <a:buClr>
                <a:srgbClr val="1E1D1A"/>
              </a:buClr>
              <a:buSzPts val="1000"/>
              <a:buFont typeface="Barlow"/>
              <a:buAutoNum type="arabicPeriod" startAt="11"/>
            </a:pPr>
            <a:r>
              <a:rPr lang="en" sz="1000">
                <a:solidFill>
                  <a:srgbClr val="0D0D0D"/>
                </a:solidFill>
              </a:rPr>
              <a:t>H. Wang, Y. Yan, and B. Sun, "A survey on chatbot implementation in customer service," in Proceedings of the 2019 International Conference on Artificial Intelligence and Computer Engineering, 2019, pp. 145-149. </a:t>
            </a:r>
            <a:r>
              <a:rPr lang="en" sz="1000" u="sng">
                <a:solidFill>
                  <a:srgbClr val="1155CC"/>
                </a:solidFill>
                <a:hlinkClick r:id="rId10">
                  <a:extLst>
                    <a:ext uri="{A12FA001-AC4F-418D-AE19-62706E023703}">
                      <ahyp:hlinkClr val="tx"/>
                    </a:ext>
                  </a:extLst>
                </a:hlinkClick>
              </a:rPr>
              <a:t>https://doi.org/10.1145/3369402.3369411</a:t>
            </a:r>
            <a:endParaRPr sz="1000">
              <a:solidFill>
                <a:srgbClr val="1E1D1A"/>
              </a:solidFill>
            </a:endParaRPr>
          </a:p>
          <a:p>
            <a:pPr indent="-292100" lvl="0" marL="457200" rtl="0" algn="just">
              <a:spcBef>
                <a:spcPts val="0"/>
              </a:spcBef>
              <a:spcAft>
                <a:spcPts val="0"/>
              </a:spcAft>
              <a:buClr>
                <a:srgbClr val="0D0D0D"/>
              </a:buClr>
              <a:buSzPts val="1000"/>
              <a:buFont typeface="Barlow"/>
              <a:buAutoNum type="arabicPeriod" startAt="11"/>
            </a:pPr>
            <a:r>
              <a:rPr lang="en" sz="1000">
                <a:solidFill>
                  <a:srgbClr val="0D0D0D"/>
                </a:solidFill>
              </a:rPr>
              <a:t>R. Patel et al., "Comparative analysis of ChatGPT and Transformer models for conversational AI," International Conference on Artificial Intelligence, Robotics and Automation, 2020. https://doi.org/10.1109/ICARA49831.2020.9184667</a:t>
            </a:r>
            <a:endParaRPr sz="1000">
              <a:solidFill>
                <a:srgbClr val="0D0D0D"/>
              </a:solidFill>
            </a:endParaRPr>
          </a:p>
          <a:p>
            <a:pPr indent="-292100" lvl="0" marL="457200" rtl="0" algn="just">
              <a:spcBef>
                <a:spcPts val="0"/>
              </a:spcBef>
              <a:spcAft>
                <a:spcPts val="0"/>
              </a:spcAft>
              <a:buClr>
                <a:srgbClr val="0D0D0D"/>
              </a:buClr>
              <a:buSzPts val="1000"/>
              <a:buFont typeface="Barlow"/>
              <a:buAutoNum type="arabicPeriod" startAt="11"/>
            </a:pPr>
            <a:r>
              <a:rPr lang="en" sz="1000">
                <a:solidFill>
                  <a:srgbClr val="0D0D0D"/>
                </a:solidFill>
              </a:rPr>
              <a:t>S. Smith and J. Brown, "Comparing chatbot and AI performance in customer service interactions," International Journal of Artificial Intelligence Research, vol. 10, no. 3, pp. 215-230, 2021. </a:t>
            </a:r>
            <a:r>
              <a:rPr lang="en" sz="1000">
                <a:solidFill>
                  <a:srgbClr val="1E1D1A"/>
                </a:solidFill>
              </a:rPr>
              <a:t>https://doi.org/10.1016/j.ijair.2021.07.002</a:t>
            </a:r>
            <a:endParaRPr sz="1000">
              <a:solidFill>
                <a:srgbClr val="222222"/>
              </a:solidFill>
            </a:endParaRPr>
          </a:p>
        </p:txBody>
      </p:sp>
      <p:sp>
        <p:nvSpPr>
          <p:cNvPr id="1246" name="Google Shape;1246;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1252" name="Google Shape;1252;p71"/>
          <p:cNvSpPr txBox="1"/>
          <p:nvPr>
            <p:ph idx="1" type="body"/>
          </p:nvPr>
        </p:nvSpPr>
        <p:spPr>
          <a:xfrm>
            <a:off x="720000" y="1065989"/>
            <a:ext cx="7704000" cy="342000"/>
          </a:xfrm>
          <a:prstGeom prst="rect">
            <a:avLst/>
          </a:prstGeom>
        </p:spPr>
        <p:txBody>
          <a:bodyPr anchorCtr="0" anchor="t" bIns="91425" lIns="91425" spcFirstLastPara="1" rIns="91425" wrap="square" tIns="91425">
            <a:noAutofit/>
          </a:bodyPr>
          <a:lstStyle/>
          <a:p>
            <a:pPr indent="-292100" lvl="0" marL="457200" rtl="0" algn="just">
              <a:spcBef>
                <a:spcPts val="1500"/>
              </a:spcBef>
              <a:spcAft>
                <a:spcPts val="0"/>
              </a:spcAft>
              <a:buClr>
                <a:srgbClr val="0D0D0D"/>
              </a:buClr>
              <a:buSzPts val="1000"/>
              <a:buFont typeface="Barlow"/>
              <a:buAutoNum type="arabicPeriod" startAt="21"/>
            </a:pPr>
            <a:r>
              <a:rPr lang="en" sz="1000">
                <a:solidFill>
                  <a:srgbClr val="1E1D1A"/>
                </a:solidFill>
              </a:rPr>
              <a:t>A Wong. “The Design of an Intelligent Chatbot with Natural Language Processing Capabilities to Support Learners”, Journal of Physics: Conference Series, 2022.  vol.2251</a:t>
            </a:r>
            <a:endParaRPr sz="1000">
              <a:solidFill>
                <a:srgbClr val="1E1D1A"/>
              </a:solidFill>
            </a:endParaRPr>
          </a:p>
          <a:p>
            <a:pPr indent="-292100" lvl="0" marL="457200" rtl="0" algn="just">
              <a:spcBef>
                <a:spcPts val="0"/>
              </a:spcBef>
              <a:spcAft>
                <a:spcPts val="0"/>
              </a:spcAft>
              <a:buClr>
                <a:srgbClr val="0D0D0D"/>
              </a:buClr>
              <a:buSzPts val="1000"/>
              <a:buFont typeface="Barlow"/>
              <a:buAutoNum type="arabicPeriod" startAt="21"/>
            </a:pPr>
            <a:r>
              <a:rPr lang="en" sz="1000">
                <a:solidFill>
                  <a:srgbClr val="1E1D1A"/>
                </a:solidFill>
              </a:rPr>
              <a:t>Yusuf Mehdi - Corporate Vice President &amp; Consumer Chief Marketing Officer. “Announcing Microsoft Copilot, your everyday AI companion.” Microsoft. Accessed 21 Sep. 2023.  https://blogs.microsoft.com/blog/2023/09/21/announcing-microsoft-copilot-your-everyday-ai-companion/ </a:t>
            </a:r>
            <a:endParaRPr sz="1000">
              <a:solidFill>
                <a:srgbClr val="1E1D1A"/>
              </a:solidFill>
            </a:endParaRPr>
          </a:p>
          <a:p>
            <a:pPr indent="-292100" lvl="0" marL="457200" rtl="0" algn="just">
              <a:spcBef>
                <a:spcPts val="0"/>
              </a:spcBef>
              <a:spcAft>
                <a:spcPts val="0"/>
              </a:spcAft>
              <a:buClr>
                <a:srgbClr val="0D0D0D"/>
              </a:buClr>
              <a:buSzPts val="1000"/>
              <a:buFont typeface="Barlow"/>
              <a:buAutoNum type="arabicPeriod" startAt="21"/>
            </a:pPr>
            <a:r>
              <a:rPr lang="en" sz="1000">
                <a:solidFill>
                  <a:srgbClr val="1E1D1A"/>
                </a:solidFill>
              </a:rPr>
              <a:t>Christopher D. Manning, Prabhakar Raghavan and Hinrich Schütze, Introduction to Information Retrieval, Cambridge University Press. 2008.</a:t>
            </a:r>
            <a:endParaRPr sz="1000">
              <a:solidFill>
                <a:srgbClr val="1E1D1A"/>
              </a:solidFill>
            </a:endParaRPr>
          </a:p>
          <a:p>
            <a:pPr indent="-292100" lvl="0" marL="457200" rtl="0" algn="just">
              <a:spcBef>
                <a:spcPts val="0"/>
              </a:spcBef>
              <a:spcAft>
                <a:spcPts val="0"/>
              </a:spcAft>
              <a:buClr>
                <a:srgbClr val="0D0D0D"/>
              </a:buClr>
              <a:buSzPts val="1000"/>
              <a:buFont typeface="Barlow"/>
              <a:buAutoNum type="arabicPeriod" startAt="21"/>
            </a:pPr>
            <a:r>
              <a:rPr lang="en" sz="1000">
                <a:solidFill>
                  <a:srgbClr val="1E1D1A"/>
                </a:solidFill>
              </a:rPr>
              <a:t>Guoxing Wu, Min Gao, Ming Li, and Guangyan Zhang. "Improving the Similarity Measure of Text Classification Based on TF-IDF", International Journal of Multimedia and Ubiquitous Engineering (IJMUE), 2015.</a:t>
            </a:r>
            <a:endParaRPr sz="1000">
              <a:solidFill>
                <a:srgbClr val="1E1D1A"/>
              </a:solidFill>
            </a:endParaRPr>
          </a:p>
          <a:p>
            <a:pPr indent="-292100" lvl="0" marL="457200" rtl="0" algn="just">
              <a:spcBef>
                <a:spcPts val="0"/>
              </a:spcBef>
              <a:spcAft>
                <a:spcPts val="0"/>
              </a:spcAft>
              <a:buClr>
                <a:srgbClr val="0D0D0D"/>
              </a:buClr>
              <a:buSzPts val="1000"/>
              <a:buFont typeface="Barlow"/>
              <a:buAutoNum type="arabicPeriod" startAt="21"/>
            </a:pPr>
            <a:r>
              <a:rPr lang="en" sz="1000">
                <a:solidFill>
                  <a:srgbClr val="1E1D1A"/>
                </a:solidFill>
              </a:rPr>
              <a:t>Tomas Mikolov, Ilya Sutskever, Kai Chen, Greg Corrado, and Jeffrey Dean. 2013. Distributed representations of words and phrases and their compositionality. In Proceedings of the 26th International Conference on Neural Information Processing Systems - Volume 2 (NIPS'13). Curran Associates Inc., Red Hook, NY, USA, 3111–3119.</a:t>
            </a:r>
            <a:endParaRPr sz="1000">
              <a:solidFill>
                <a:srgbClr val="1E1D1A"/>
              </a:solidFill>
            </a:endParaRPr>
          </a:p>
          <a:p>
            <a:pPr indent="-292100" lvl="0" marL="457200" rtl="0" algn="just">
              <a:spcBef>
                <a:spcPts val="0"/>
              </a:spcBef>
              <a:spcAft>
                <a:spcPts val="0"/>
              </a:spcAft>
              <a:buClr>
                <a:srgbClr val="0D0D0D"/>
              </a:buClr>
              <a:buSzPts val="1000"/>
              <a:buFont typeface="Barlow"/>
              <a:buAutoNum type="arabicPeriod" startAt="21"/>
            </a:pPr>
            <a:r>
              <a:rPr lang="en" sz="1000">
                <a:solidFill>
                  <a:srgbClr val="1E1D1A"/>
                </a:solidFill>
              </a:rPr>
              <a:t>Prasad, D., Pimpude, M., &amp; Alankar, A. (2024). Towards Development of Automated Knowledge Maps and Databases for Materials Engineering using Large Language Models. arXiv preprint arXiv:2402.11323.</a:t>
            </a:r>
            <a:endParaRPr sz="1000">
              <a:solidFill>
                <a:srgbClr val="1E1D1A"/>
              </a:solidFill>
            </a:endParaRPr>
          </a:p>
          <a:p>
            <a:pPr indent="-292100" lvl="0" marL="457200" rtl="0" algn="just">
              <a:spcBef>
                <a:spcPts val="0"/>
              </a:spcBef>
              <a:spcAft>
                <a:spcPts val="0"/>
              </a:spcAft>
              <a:buClr>
                <a:srgbClr val="1E1D1A"/>
              </a:buClr>
              <a:buSzPts val="1000"/>
              <a:buFont typeface="Barlow"/>
              <a:buAutoNum type="arabicPeriod" startAt="21"/>
            </a:pPr>
            <a:r>
              <a:rPr lang="en" sz="1000">
                <a:solidFill>
                  <a:srgbClr val="1E1D1A"/>
                </a:solidFill>
              </a:rPr>
              <a:t>Yagcioglu, S., Erdem, A., Erdem, E., &amp; Ikizler-Cinbis, N. (2018). RecipeQA: A Challenge Dataset for Multimodal Comprehension of Cooking Recipes. arXiv preprint arXiv:1809.00812 [cs.CL]. </a:t>
            </a:r>
            <a:r>
              <a:rPr lang="en" sz="1000" u="sng">
                <a:solidFill>
                  <a:schemeClr val="hlink"/>
                </a:solidFill>
                <a:hlinkClick r:id="rId3"/>
              </a:rPr>
              <a:t>https://doi.org/10.48550/arXiv.1809.00812</a:t>
            </a:r>
            <a:r>
              <a:rPr lang="en" sz="1000">
                <a:solidFill>
                  <a:srgbClr val="1E1D1A"/>
                </a:solidFill>
              </a:rPr>
              <a:t> </a:t>
            </a:r>
            <a:endParaRPr sz="1000">
              <a:solidFill>
                <a:srgbClr val="1E1D1A"/>
              </a:solidFill>
            </a:endParaRPr>
          </a:p>
        </p:txBody>
      </p:sp>
      <p:sp>
        <p:nvSpPr>
          <p:cNvPr id="1253" name="Google Shape;1253;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36"/>
          <p:cNvSpPr txBox="1"/>
          <p:nvPr>
            <p:ph type="title"/>
          </p:nvPr>
        </p:nvSpPr>
        <p:spPr>
          <a:xfrm>
            <a:off x="720000" y="4457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935" name="Google Shape;935;p36"/>
          <p:cNvSpPr txBox="1"/>
          <p:nvPr>
            <p:ph idx="1" type="subTitle"/>
          </p:nvPr>
        </p:nvSpPr>
        <p:spPr>
          <a:xfrm>
            <a:off x="4530820" y="2108750"/>
            <a:ext cx="3040800" cy="2103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On the other hand, ChatGPT, a product of OpenAI, represents a paradigm shift by employing large-scale deep learning models, such as GPT (Generative Pre-trained Transformer), to generate contextually relevant responses without explicit rule-based programming.</a:t>
            </a:r>
            <a:endParaRPr/>
          </a:p>
        </p:txBody>
      </p:sp>
      <p:sp>
        <p:nvSpPr>
          <p:cNvPr id="936" name="Google Shape;936;p36"/>
          <p:cNvSpPr txBox="1"/>
          <p:nvPr>
            <p:ph idx="2" type="subTitle"/>
          </p:nvPr>
        </p:nvSpPr>
        <p:spPr>
          <a:xfrm>
            <a:off x="1310600" y="2176025"/>
            <a:ext cx="3040800" cy="2103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The Linguistic Chatbot category encompasses systems designed with structured dialogue trees or rule-based approaches, where responses are predefined based on specific keywords or patterns in user input.</a:t>
            </a:r>
            <a:endParaRPr/>
          </a:p>
        </p:txBody>
      </p:sp>
      <p:sp>
        <p:nvSpPr>
          <p:cNvPr id="937" name="Google Shape;937;p36"/>
          <p:cNvSpPr txBox="1"/>
          <p:nvPr/>
        </p:nvSpPr>
        <p:spPr>
          <a:xfrm>
            <a:off x="2418900" y="1227775"/>
            <a:ext cx="43062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dk1"/>
                </a:solidFill>
                <a:latin typeface="Barlow"/>
                <a:ea typeface="Barlow"/>
                <a:cs typeface="Barlow"/>
                <a:sym typeface="Barlow"/>
              </a:rPr>
              <a:t>Among the plethora of chatbots, two distinct categories have emerged: Linguistic Chatbots and ChatGPT, which represent different approaches to conversational AI</a:t>
            </a:r>
            <a:endParaRPr sz="1200">
              <a:solidFill>
                <a:schemeClr val="dk1"/>
              </a:solidFill>
              <a:latin typeface="Barlow"/>
              <a:ea typeface="Barlow"/>
              <a:cs typeface="Barlow"/>
              <a:sym typeface="Barlow"/>
            </a:endParaRPr>
          </a:p>
        </p:txBody>
      </p:sp>
      <p:sp>
        <p:nvSpPr>
          <p:cNvPr id="938" name="Google Shape;938;p36"/>
          <p:cNvSpPr txBox="1"/>
          <p:nvPr/>
        </p:nvSpPr>
        <p:spPr>
          <a:xfrm>
            <a:off x="2418900" y="3341775"/>
            <a:ext cx="430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Barlow"/>
              <a:ea typeface="Barlow"/>
              <a:cs typeface="Barlow"/>
              <a:sym typeface="Barlow"/>
            </a:endParaRPr>
          </a:p>
        </p:txBody>
      </p:sp>
      <p:sp>
        <p:nvSpPr>
          <p:cNvPr id="939" name="Google Shape;939;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72"/>
          <p:cNvSpPr txBox="1"/>
          <p:nvPr>
            <p:ph type="title"/>
          </p:nvPr>
        </p:nvSpPr>
        <p:spPr>
          <a:xfrm>
            <a:off x="2347938" y="677525"/>
            <a:ext cx="44481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259" name="Google Shape;1259;p72"/>
          <p:cNvSpPr txBox="1"/>
          <p:nvPr>
            <p:ph idx="1" type="subTitle"/>
          </p:nvPr>
        </p:nvSpPr>
        <p:spPr>
          <a:xfrm>
            <a:off x="2347900" y="1571825"/>
            <a:ext cx="4448100" cy="105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a:t>
            </a:r>
            <a:r>
              <a:rPr b="1" lang="en"/>
              <a:t>o you have any suggestions/questions?</a:t>
            </a:r>
            <a:endParaRPr b="1"/>
          </a:p>
          <a:p>
            <a:pPr indent="0" lvl="0" marL="0" rtl="0" algn="ctr">
              <a:spcBef>
                <a:spcPts val="0"/>
              </a:spcBef>
              <a:spcAft>
                <a:spcPts val="0"/>
              </a:spcAft>
              <a:buNone/>
            </a:pPr>
            <a:r>
              <a:t/>
            </a:r>
            <a:endParaRPr/>
          </a:p>
        </p:txBody>
      </p:sp>
      <p:grpSp>
        <p:nvGrpSpPr>
          <p:cNvPr id="1260" name="Google Shape;1260;p72"/>
          <p:cNvGrpSpPr/>
          <p:nvPr/>
        </p:nvGrpSpPr>
        <p:grpSpPr>
          <a:xfrm rot="10800000">
            <a:off x="7071425" y="3622502"/>
            <a:ext cx="3296400" cy="703085"/>
            <a:chOff x="-12" y="3628590"/>
            <a:chExt cx="3296400" cy="703085"/>
          </a:xfrm>
        </p:grpSpPr>
        <p:grpSp>
          <p:nvGrpSpPr>
            <p:cNvPr id="1261" name="Google Shape;1261;p72"/>
            <p:cNvGrpSpPr/>
            <p:nvPr/>
          </p:nvGrpSpPr>
          <p:grpSpPr>
            <a:xfrm>
              <a:off x="854867" y="3996692"/>
              <a:ext cx="1567047" cy="45661"/>
              <a:chOff x="1754675" y="2661275"/>
              <a:chExt cx="1945675" cy="56700"/>
            </a:xfrm>
          </p:grpSpPr>
          <p:cxnSp>
            <p:nvCxnSpPr>
              <p:cNvPr id="1262" name="Google Shape;1262;p72"/>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1263" name="Google Shape;1263;p72"/>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 name="Google Shape;1264;p72"/>
            <p:cNvGrpSpPr/>
            <p:nvPr/>
          </p:nvGrpSpPr>
          <p:grpSpPr>
            <a:xfrm>
              <a:off x="518420" y="4195487"/>
              <a:ext cx="1561280" cy="136187"/>
              <a:chOff x="1754675" y="2824000"/>
              <a:chExt cx="4728285" cy="412439"/>
            </a:xfrm>
          </p:grpSpPr>
          <p:sp>
            <p:nvSpPr>
              <p:cNvPr id="1265" name="Google Shape;1265;p72"/>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1266" name="Google Shape;1266;p72"/>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72"/>
            <p:cNvGrpSpPr/>
            <p:nvPr/>
          </p:nvGrpSpPr>
          <p:grpSpPr>
            <a:xfrm>
              <a:off x="226304" y="3764887"/>
              <a:ext cx="3070084" cy="102364"/>
              <a:chOff x="1779150" y="2604263"/>
              <a:chExt cx="3811875" cy="127113"/>
            </a:xfrm>
          </p:grpSpPr>
          <p:sp>
            <p:nvSpPr>
              <p:cNvPr id="1268" name="Google Shape;1268;p72"/>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1269" name="Google Shape;1269;p72"/>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72"/>
            <p:cNvGrpSpPr/>
            <p:nvPr/>
          </p:nvGrpSpPr>
          <p:grpSpPr>
            <a:xfrm>
              <a:off x="-12" y="3628590"/>
              <a:ext cx="3010303" cy="45661"/>
              <a:chOff x="1766900" y="2869225"/>
              <a:chExt cx="3737650" cy="56700"/>
            </a:xfrm>
          </p:grpSpPr>
          <p:cxnSp>
            <p:nvCxnSpPr>
              <p:cNvPr id="1271" name="Google Shape;1271;p72"/>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1272" name="Google Shape;1272;p72"/>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73" name="Google Shape;1273;p72"/>
          <p:cNvGrpSpPr/>
          <p:nvPr/>
        </p:nvGrpSpPr>
        <p:grpSpPr>
          <a:xfrm flipH="1">
            <a:off x="-2474399" y="1300215"/>
            <a:ext cx="4555892" cy="541915"/>
            <a:chOff x="5950034" y="3380465"/>
            <a:chExt cx="4555892" cy="541915"/>
          </a:xfrm>
        </p:grpSpPr>
        <p:grpSp>
          <p:nvGrpSpPr>
            <p:cNvPr id="1274" name="Google Shape;1274;p72"/>
            <p:cNvGrpSpPr/>
            <p:nvPr/>
          </p:nvGrpSpPr>
          <p:grpSpPr>
            <a:xfrm rot="10800000">
              <a:off x="5950034" y="3380473"/>
              <a:ext cx="2877996" cy="223763"/>
              <a:chOff x="1748550" y="2064750"/>
              <a:chExt cx="3573375" cy="277863"/>
            </a:xfrm>
          </p:grpSpPr>
          <p:sp>
            <p:nvSpPr>
              <p:cNvPr id="1275" name="Google Shape;1275;p72"/>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1276" name="Google Shape;1276;p72"/>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 name="Google Shape;1277;p72"/>
            <p:cNvGrpSpPr/>
            <p:nvPr/>
          </p:nvGrpSpPr>
          <p:grpSpPr>
            <a:xfrm rot="10800000">
              <a:off x="6396949" y="3536010"/>
              <a:ext cx="2430997" cy="185534"/>
              <a:chOff x="1748547" y="1392116"/>
              <a:chExt cx="5911958" cy="451312"/>
            </a:xfrm>
          </p:grpSpPr>
          <p:sp>
            <p:nvSpPr>
              <p:cNvPr id="1278" name="Google Shape;1278;p72"/>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1279" name="Google Shape;1279;p72"/>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72"/>
            <p:cNvGrpSpPr/>
            <p:nvPr/>
          </p:nvGrpSpPr>
          <p:grpSpPr>
            <a:xfrm rot="10800000">
              <a:off x="6906834" y="3876719"/>
              <a:ext cx="3140396" cy="45661"/>
              <a:chOff x="234768" y="1449263"/>
              <a:chExt cx="3899175" cy="56700"/>
            </a:xfrm>
          </p:grpSpPr>
          <p:cxnSp>
            <p:nvCxnSpPr>
              <p:cNvPr id="1281" name="Google Shape;1281;p72"/>
              <p:cNvCxnSpPr/>
              <p:nvPr/>
            </p:nvCxnSpPr>
            <p:spPr>
              <a:xfrm>
                <a:off x="234768" y="1477625"/>
                <a:ext cx="3846900" cy="0"/>
              </a:xfrm>
              <a:prstGeom prst="straightConnector1">
                <a:avLst/>
              </a:prstGeom>
              <a:noFill/>
              <a:ln cap="flat" cmpd="sng" w="9525">
                <a:solidFill>
                  <a:schemeClr val="dk1"/>
                </a:solidFill>
                <a:prstDash val="solid"/>
                <a:round/>
                <a:headEnd len="med" w="med" type="none"/>
                <a:tailEnd len="med" w="med" type="none"/>
              </a:ln>
            </p:spPr>
          </p:cxnSp>
          <p:sp>
            <p:nvSpPr>
              <p:cNvPr id="1282" name="Google Shape;1282;p72"/>
              <p:cNvSpPr/>
              <p:nvPr/>
            </p:nvSpPr>
            <p:spPr>
              <a:xfrm>
                <a:off x="4077243" y="1449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72"/>
            <p:cNvGrpSpPr/>
            <p:nvPr/>
          </p:nvGrpSpPr>
          <p:grpSpPr>
            <a:xfrm flipH="1">
              <a:off x="7495622" y="3380465"/>
              <a:ext cx="3010303" cy="45661"/>
              <a:chOff x="1766900" y="2869225"/>
              <a:chExt cx="3737650" cy="56700"/>
            </a:xfrm>
          </p:grpSpPr>
          <p:cxnSp>
            <p:nvCxnSpPr>
              <p:cNvPr id="1284" name="Google Shape;1284;p72"/>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1285" name="Google Shape;1285;p72"/>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86" name="Google Shape;1286;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CONTD.</a:t>
            </a:r>
            <a:endParaRPr/>
          </a:p>
        </p:txBody>
      </p:sp>
      <p:sp>
        <p:nvSpPr>
          <p:cNvPr id="945" name="Google Shape;945;p37"/>
          <p:cNvSpPr txBox="1"/>
          <p:nvPr>
            <p:ph idx="1" type="body"/>
          </p:nvPr>
        </p:nvSpPr>
        <p:spPr>
          <a:xfrm>
            <a:off x="1840625" y="1395000"/>
            <a:ext cx="5388000" cy="3315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1"/>
                </a:solidFill>
              </a:rPr>
              <a:t>This presentation delves into the comparison between Linguistic Chatbots and ChatGPT in the specialized domain of culinary arts, focusing on a chef chatbot scenario. The scenario of a chef chatbot presents an intriguing context to evaluate the capabilities, limitations, and user experience of both types of chatbots.</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en">
                <a:solidFill>
                  <a:schemeClr val="dk1"/>
                </a:solidFill>
              </a:rPr>
              <a:t>The primary objective of this presentation is to analyze and compare the performance of Linguistic Chatbots and ChatGPT in assisting users with culinary inquiries and tasks. By evaluating aspects such as response accuracy, naturalness, and user satisfaction, this study aims to provide insights into the strengths and weaknesses of each approach in the context of a chef chatbot.</a:t>
            </a:r>
            <a:endParaRPr>
              <a:solidFill>
                <a:schemeClr val="dk1"/>
              </a:solidFill>
            </a:endParaRPr>
          </a:p>
        </p:txBody>
      </p:sp>
      <p:sp>
        <p:nvSpPr>
          <p:cNvPr id="946" name="Google Shape;946;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MIND MAP</a:t>
            </a:r>
            <a:endParaRPr/>
          </a:p>
        </p:txBody>
      </p:sp>
      <p:pic>
        <p:nvPicPr>
          <p:cNvPr id="952" name="Google Shape;952;p38"/>
          <p:cNvPicPr preferRelativeResize="0"/>
          <p:nvPr/>
        </p:nvPicPr>
        <p:blipFill>
          <a:blip r:embed="rId3">
            <a:alphaModFix/>
          </a:blip>
          <a:stretch>
            <a:fillRect/>
          </a:stretch>
        </p:blipFill>
        <p:spPr>
          <a:xfrm>
            <a:off x="152400" y="1567889"/>
            <a:ext cx="8839201" cy="2619316"/>
          </a:xfrm>
          <a:prstGeom prst="rect">
            <a:avLst/>
          </a:prstGeom>
          <a:noFill/>
          <a:ln>
            <a:noFill/>
          </a:ln>
        </p:spPr>
      </p:pic>
      <p:sp>
        <p:nvSpPr>
          <p:cNvPr id="953" name="Google Shape;953;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LITERATURE REVIEW</a:t>
            </a:r>
            <a:endParaRPr/>
          </a:p>
        </p:txBody>
      </p:sp>
      <p:sp>
        <p:nvSpPr>
          <p:cNvPr id="959" name="Google Shape;959;p39"/>
          <p:cNvSpPr txBox="1"/>
          <p:nvPr>
            <p:ph idx="1" type="body"/>
          </p:nvPr>
        </p:nvSpPr>
        <p:spPr>
          <a:xfrm>
            <a:off x="720000" y="1066100"/>
            <a:ext cx="7704000" cy="35283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AutoNum type="arabicPeriod"/>
            </a:pPr>
            <a:r>
              <a:rPr b="1" lang="en"/>
              <a:t>Application of NLP:Design of Chatbot for New Research Scholars (Dr. Sunanda Mulik a , Dr. Poonam Sawant b , Dr. Vaishali Bhosale c)</a:t>
            </a:r>
            <a:br>
              <a:rPr b="1" lang="en"/>
            </a:br>
            <a:br>
              <a:rPr b="1" lang="en"/>
            </a:br>
            <a:endParaRPr b="1"/>
          </a:p>
          <a:p>
            <a:pPr indent="-304800" lvl="1" marL="914400" rtl="0" algn="just">
              <a:spcBef>
                <a:spcPts val="0"/>
              </a:spcBef>
              <a:spcAft>
                <a:spcPts val="0"/>
              </a:spcAft>
              <a:buSzPts val="1200"/>
              <a:buFont typeface="Nunito Light"/>
              <a:buAutoNum type="alphaLcPeriod"/>
            </a:pPr>
            <a:r>
              <a:rPr lang="en"/>
              <a:t>Discusses the development of a chatbot to support new researchers in the field of Natural Language Processing (NLP).</a:t>
            </a:r>
            <a:endParaRPr/>
          </a:p>
          <a:p>
            <a:pPr indent="-304800" lvl="1" marL="914400" rtl="0" algn="just">
              <a:spcBef>
                <a:spcPts val="0"/>
              </a:spcBef>
              <a:spcAft>
                <a:spcPts val="0"/>
              </a:spcAft>
              <a:buSzPts val="1200"/>
              <a:buFont typeface="Nunito Light"/>
              <a:buAutoNum type="alphaLcPeriod"/>
            </a:pPr>
            <a:r>
              <a:rPr lang="en"/>
              <a:t>Uses the Keras sequential model and the Adagrad optimizer for high accuracy.</a:t>
            </a:r>
            <a:endParaRPr/>
          </a:p>
          <a:p>
            <a:pPr indent="-304800" lvl="1" marL="914400" rtl="0" algn="just">
              <a:spcBef>
                <a:spcPts val="0"/>
              </a:spcBef>
              <a:spcAft>
                <a:spcPts val="0"/>
              </a:spcAft>
              <a:buSzPts val="1200"/>
              <a:buFont typeface="Nunito Light"/>
              <a:buAutoNum type="alphaLcPeriod"/>
            </a:pPr>
            <a:r>
              <a:rPr lang="en"/>
              <a:t>Includes a spell-checking feature to enhance the accuracy of user input, improving the user experience.</a:t>
            </a:r>
            <a:endParaRPr/>
          </a:p>
          <a:p>
            <a:pPr indent="-304800" lvl="1" marL="914400" rtl="0" algn="just">
              <a:spcBef>
                <a:spcPts val="0"/>
              </a:spcBef>
              <a:spcAft>
                <a:spcPts val="0"/>
              </a:spcAft>
              <a:buSzPts val="1200"/>
              <a:buFont typeface="Nunito Light"/>
              <a:buAutoNum type="alphaLcPeriod"/>
            </a:pPr>
            <a:r>
              <a:rPr lang="en"/>
              <a:t>Identifies several limitations of the current model, including the lack of spelling suggestions, limited response flexibility, and the fact that it is text-based and not available on mobile platforms or messenger platforms.</a:t>
            </a:r>
            <a:endParaRPr/>
          </a:p>
          <a:p>
            <a:pPr indent="-304800" lvl="1" marL="914400" rtl="0" algn="just">
              <a:spcBef>
                <a:spcPts val="0"/>
              </a:spcBef>
              <a:spcAft>
                <a:spcPts val="0"/>
              </a:spcAft>
              <a:buSzPts val="1200"/>
              <a:buFont typeface="Nunito Light"/>
              <a:buAutoNum type="alphaLcPeriod"/>
            </a:pPr>
            <a:r>
              <a:rPr lang="en"/>
              <a:t>Suggests that future research should focus on addressing these limitations.</a:t>
            </a:r>
            <a:br>
              <a:rPr lang="en"/>
            </a:br>
            <a:endParaRPr/>
          </a:p>
        </p:txBody>
      </p:sp>
      <p:sp>
        <p:nvSpPr>
          <p:cNvPr id="960" name="Google Shape;960;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LITERATURE REVIEW</a:t>
            </a:r>
            <a:endParaRPr/>
          </a:p>
        </p:txBody>
      </p:sp>
      <p:sp>
        <p:nvSpPr>
          <p:cNvPr id="966" name="Google Shape;966;p40"/>
          <p:cNvSpPr txBox="1"/>
          <p:nvPr>
            <p:ph idx="1" type="body"/>
          </p:nvPr>
        </p:nvSpPr>
        <p:spPr>
          <a:xfrm>
            <a:off x="720000" y="1066100"/>
            <a:ext cx="7704000" cy="3528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br>
              <a:rPr lang="en"/>
            </a:br>
            <a:endParaRPr b="1"/>
          </a:p>
          <a:p>
            <a:pPr indent="-304800" lvl="0" marL="457200" rtl="0" algn="just">
              <a:spcBef>
                <a:spcPts val="0"/>
              </a:spcBef>
              <a:spcAft>
                <a:spcPts val="0"/>
              </a:spcAft>
              <a:buSzPts val="1200"/>
              <a:buAutoNum type="arabicPeriod" startAt="2"/>
            </a:pPr>
            <a:r>
              <a:rPr b="1" lang="en"/>
              <a:t>A Survey of Chatbot Systems through a Loebner Prize Competition (Luka Bradeško and Dunja Mladenić)</a:t>
            </a:r>
            <a:br>
              <a:rPr b="1" lang="en"/>
            </a:br>
            <a:br>
              <a:rPr b="1" lang="en"/>
            </a:br>
            <a:endParaRPr/>
          </a:p>
          <a:p>
            <a:pPr indent="-304800" lvl="1" marL="914400" rtl="0" algn="just">
              <a:spcBef>
                <a:spcPts val="0"/>
              </a:spcBef>
              <a:spcAft>
                <a:spcPts val="0"/>
              </a:spcAft>
              <a:buSzPts val="1200"/>
              <a:buFont typeface="Nunito Light"/>
              <a:buAutoNum type="alphaLcPeriod"/>
            </a:pPr>
            <a:r>
              <a:rPr lang="en"/>
              <a:t>Reviews and compares the technologies used by chatbots that have participated in the Loebner Prize Competition, a formal instantiation of the Turing Test.</a:t>
            </a:r>
            <a:endParaRPr/>
          </a:p>
          <a:p>
            <a:pPr indent="-304800" lvl="1" marL="914400" rtl="0" algn="just">
              <a:spcBef>
                <a:spcPts val="0"/>
              </a:spcBef>
              <a:spcAft>
                <a:spcPts val="0"/>
              </a:spcAft>
              <a:buSzPts val="1200"/>
              <a:buFont typeface="Nunito Light"/>
              <a:buAutoNum type="alphaLcPeriod"/>
            </a:pPr>
            <a:r>
              <a:rPr lang="en"/>
              <a:t>Discusses the evolution of chatbot technologies from simple pattern matching systems to more complex approaches incorporating ontologies and knowledge bases for computer reasoning.</a:t>
            </a:r>
            <a:endParaRPr/>
          </a:p>
          <a:p>
            <a:pPr indent="-304800" lvl="1" marL="914400" rtl="0" algn="just">
              <a:spcBef>
                <a:spcPts val="0"/>
              </a:spcBef>
              <a:spcAft>
                <a:spcPts val="0"/>
              </a:spcAft>
              <a:buSzPts val="1200"/>
              <a:buFont typeface="Nunito Light"/>
              <a:buAutoNum type="alphaLcPeriod"/>
            </a:pPr>
            <a:r>
              <a:rPr lang="en"/>
              <a:t>Discusses the use of language tricks by chatbots to enhance their conversational realism.</a:t>
            </a:r>
            <a:endParaRPr/>
          </a:p>
          <a:p>
            <a:pPr indent="-304800" lvl="1" marL="914400" rtl="0" algn="just">
              <a:spcBef>
                <a:spcPts val="0"/>
              </a:spcBef>
              <a:spcAft>
                <a:spcPts val="0"/>
              </a:spcAft>
              <a:buSzPts val="1200"/>
              <a:buFont typeface="Nunito Light"/>
              <a:buAutoNum type="alphaLcPeriod"/>
            </a:pPr>
            <a:r>
              <a:rPr lang="en"/>
              <a:t>Notes that existing chatbots still face challenges in maintaining context and comprehending human inputs and responses.</a:t>
            </a:r>
            <a:endParaRPr/>
          </a:p>
        </p:txBody>
      </p:sp>
      <p:sp>
        <p:nvSpPr>
          <p:cNvPr id="967" name="Google Shape;967;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41"/>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WORKING</a:t>
            </a:r>
            <a:endParaRPr/>
          </a:p>
        </p:txBody>
      </p:sp>
      <p:sp>
        <p:nvSpPr>
          <p:cNvPr id="973" name="Google Shape;973;p41"/>
          <p:cNvSpPr txBox="1"/>
          <p:nvPr>
            <p:ph idx="1" type="subTitle"/>
          </p:nvPr>
        </p:nvSpPr>
        <p:spPr>
          <a:xfrm>
            <a:off x="1039275" y="2238158"/>
            <a:ext cx="3057000" cy="14739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Clr>
                <a:schemeClr val="dk1"/>
              </a:buClr>
              <a:buSzPts val="1100"/>
              <a:buFont typeface="Arial"/>
              <a:buNone/>
            </a:pPr>
            <a:r>
              <a:rPr lang="en"/>
              <a:t>The user interacts with the chatbot and asks questions on recipes needed and the chatbot provides responses on the ingredients, and the recipe itself for </a:t>
            </a:r>
            <a:r>
              <a:rPr lang="en"/>
              <a:t>the user to follow.</a:t>
            </a:r>
            <a:endParaRPr/>
          </a:p>
        </p:txBody>
      </p:sp>
      <p:pic>
        <p:nvPicPr>
          <p:cNvPr id="974" name="Google Shape;974;p41"/>
          <p:cNvPicPr preferRelativeResize="0"/>
          <p:nvPr/>
        </p:nvPicPr>
        <p:blipFill>
          <a:blip r:embed="rId3">
            <a:alphaModFix/>
          </a:blip>
          <a:stretch>
            <a:fillRect/>
          </a:stretch>
        </p:blipFill>
        <p:spPr>
          <a:xfrm>
            <a:off x="4248674" y="1170125"/>
            <a:ext cx="3562350" cy="3609975"/>
          </a:xfrm>
          <a:prstGeom prst="rect">
            <a:avLst/>
          </a:prstGeom>
          <a:noFill/>
          <a:ln>
            <a:noFill/>
          </a:ln>
        </p:spPr>
      </p:pic>
      <p:sp>
        <p:nvSpPr>
          <p:cNvPr id="975" name="Google Shape;975;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Analytics Strategy Toolkit by Slidesgo">
  <a:themeElements>
    <a:clrScheme name="Simple Light">
      <a:dk1>
        <a:srgbClr val="202331"/>
      </a:dk1>
      <a:lt1>
        <a:srgbClr val="F8F4F4"/>
      </a:lt1>
      <a:dk2>
        <a:srgbClr val="1BBBE9"/>
      </a:dk2>
      <a:lt2>
        <a:srgbClr val="2C7EC7"/>
      </a:lt2>
      <a:accent1>
        <a:srgbClr val="0B5394"/>
      </a:accent1>
      <a:accent2>
        <a:srgbClr val="FFFFFF"/>
      </a:accent2>
      <a:accent3>
        <a:srgbClr val="FFFFFF"/>
      </a:accent3>
      <a:accent4>
        <a:srgbClr val="FFFFFF"/>
      </a:accent4>
      <a:accent5>
        <a:srgbClr val="FFFFFF"/>
      </a:accent5>
      <a:accent6>
        <a:srgbClr val="FFFFFF"/>
      </a:accent6>
      <a:hlink>
        <a:srgbClr val="2023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